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60" r:id="rId4"/>
    <p:sldId id="283" r:id="rId5"/>
    <p:sldId id="284" r:id="rId6"/>
    <p:sldId id="282" r:id="rId7"/>
    <p:sldId id="258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15" y="58"/>
      </p:cViewPr>
      <p:guideLst>
        <p:guide orient="horz" pos="2160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2022/8/11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5715"/>
            <a:ext cx="9144000" cy="2187001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20220811 Progress Meeting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610567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전영훈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Web Page UI </a:t>
            </a:r>
            <a:r>
              <a:rPr lang="ko-KR" altLang="en-US" dirty="0"/>
              <a:t>수정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3C8EA-2934-0FC5-5E3C-79BF0DFBD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69" r="-428" b="36550"/>
          <a:stretch/>
        </p:blipFill>
        <p:spPr>
          <a:xfrm>
            <a:off x="4400268" y="258445"/>
            <a:ext cx="6007755" cy="64001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0516"/>
            <a:ext cx="10515600" cy="1325563"/>
          </a:xfrm>
        </p:spPr>
        <p:txBody>
          <a:bodyPr/>
          <a:lstStyle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GPU State</a:t>
            </a:r>
            <a:r>
              <a:rPr lang="ko-KR" altLang="en-US" dirty="0"/>
              <a:t>를 실시간으로 확인할 수 있는 </a:t>
            </a:r>
            <a:r>
              <a:rPr lang="en-US" altLang="ko-KR" dirty="0"/>
              <a:t>page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 err="1"/>
              <a:t>Highcharts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AB4BF-8EC1-29B4-E9AA-E3A962B5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07" r="501" b="61177"/>
          <a:stretch/>
        </p:blipFill>
        <p:spPr>
          <a:xfrm>
            <a:off x="2545063" y="2136130"/>
            <a:ext cx="7101873" cy="4481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0516"/>
            <a:ext cx="10515600" cy="1325563"/>
          </a:xfrm>
        </p:spPr>
        <p:txBody>
          <a:bodyPr/>
          <a:lstStyle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GPU State</a:t>
            </a:r>
            <a:r>
              <a:rPr lang="ko-KR" altLang="en-US" dirty="0"/>
              <a:t>를 실시간으로 확인할 수 있는 </a:t>
            </a:r>
            <a:r>
              <a:rPr lang="en-US" altLang="ko-KR" dirty="0"/>
              <a:t>page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 err="1"/>
              <a:t>Highcharts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2CC88-4CAB-2292-DFB7-59E881473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5229" r="396" b="70457"/>
          <a:stretch/>
        </p:blipFill>
        <p:spPr>
          <a:xfrm>
            <a:off x="2729912" y="2570499"/>
            <a:ext cx="6732176" cy="31943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5CED14-0E08-A307-CD3B-8AF14C8A5CCA}"/>
              </a:ext>
            </a:extLst>
          </p:cNvPr>
          <p:cNvSpPr/>
          <p:nvPr/>
        </p:nvSpPr>
        <p:spPr>
          <a:xfrm>
            <a:off x="3585883" y="4167673"/>
            <a:ext cx="2411506" cy="4491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3CAAA-CA88-82AF-0704-B646A3858F63}"/>
              </a:ext>
            </a:extLst>
          </p:cNvPr>
          <p:cNvSpPr/>
          <p:nvPr/>
        </p:nvSpPr>
        <p:spPr>
          <a:xfrm>
            <a:off x="3585883" y="4826393"/>
            <a:ext cx="2160493" cy="2297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7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97EA65-F3E3-E73E-3493-7904D8A8A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21" r="733" b="16863"/>
          <a:stretch/>
        </p:blipFill>
        <p:spPr>
          <a:xfrm>
            <a:off x="3623600" y="240516"/>
            <a:ext cx="4563799" cy="64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6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0516"/>
            <a:ext cx="10515600" cy="1325563"/>
          </a:xfrm>
        </p:spPr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방향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 err="1"/>
              <a:t>Horovod</a:t>
            </a:r>
            <a:r>
              <a:rPr lang="en-US" altLang="ko-KR" dirty="0"/>
              <a:t> Log</a:t>
            </a:r>
            <a:r>
              <a:rPr lang="ko-KR" altLang="en-US" dirty="0"/>
              <a:t>를 실시간으로 확인할 수 있는 </a:t>
            </a:r>
            <a:r>
              <a:rPr lang="en-US" altLang="ko-KR" dirty="0"/>
              <a:t>page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/>
              <a:t>Log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수정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+a</a:t>
            </a:r>
          </a:p>
          <a:p>
            <a:pPr lvl="1"/>
            <a:r>
              <a:rPr lang="ko-KR" altLang="en-US" dirty="0" err="1"/>
              <a:t>인공지능과클라우드시스템</a:t>
            </a:r>
            <a:r>
              <a:rPr lang="ko-KR" altLang="en-US" dirty="0"/>
              <a:t> 수업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21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20186"/>
            <a:ext cx="9144000" cy="2187001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57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Office Theme</vt:lpstr>
      <vt:lpstr>20220811 Progress Meeting</vt:lpstr>
      <vt:lpstr>진행 사항</vt:lpstr>
      <vt:lpstr>진행 상황</vt:lpstr>
      <vt:lpstr>진행 상황</vt:lpstr>
      <vt:lpstr>PowerPoint 프레젠테이션</vt:lpstr>
      <vt:lpstr>진행 방향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20220726 Progress Meeting</dc:title>
  <dc:creator>전영훈</dc:creator>
  <cp:lastModifiedBy>전 영훈</cp:lastModifiedBy>
  <cp:revision>49</cp:revision>
  <dcterms:created xsi:type="dcterms:W3CDTF">2022-07-26T06:59:04Z</dcterms:created>
  <dcterms:modified xsi:type="dcterms:W3CDTF">2022-08-11T06:56:06Z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