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agnawclem@gmail.com" userId="33c52e5b46b57512" providerId="LiveId" clId="{58A1E526-68BC-824C-AA26-B3EE033D353F}"/>
    <pc:docChg chg="custSel addSld delSld modSld">
      <pc:chgData name="abagnawclem@gmail.com" userId="33c52e5b46b57512" providerId="LiveId" clId="{58A1E526-68BC-824C-AA26-B3EE033D353F}" dt="2020-03-30T11:30:56.622" v="54" actId="22"/>
      <pc:docMkLst>
        <pc:docMk/>
      </pc:docMkLst>
      <pc:sldChg chg="addSp modSp del">
        <pc:chgData name="abagnawclem@gmail.com" userId="33c52e5b46b57512" providerId="LiveId" clId="{58A1E526-68BC-824C-AA26-B3EE033D353F}" dt="2020-03-30T11:05:29.946" v="4" actId="21"/>
        <pc:sldMkLst>
          <pc:docMk/>
          <pc:sldMk cId="302832903" sldId="256"/>
        </pc:sldMkLst>
        <pc:spChg chg="mod">
          <ac:chgData name="abagnawclem@gmail.com" userId="33c52e5b46b57512" providerId="LiveId" clId="{58A1E526-68BC-824C-AA26-B3EE033D353F}" dt="2020-03-30T11:01:38.828" v="0" actId="22"/>
          <ac:spMkLst>
            <pc:docMk/>
            <pc:sldMk cId="302832903" sldId="256"/>
            <ac:spMk id="2" creationId="{B6335BCD-1C4B-8A46-9FF8-80B3B5B2939C}"/>
          </ac:spMkLst>
        </pc:spChg>
        <pc:spChg chg="mod">
          <ac:chgData name="abagnawclem@gmail.com" userId="33c52e5b46b57512" providerId="LiveId" clId="{58A1E526-68BC-824C-AA26-B3EE033D353F}" dt="2020-03-30T11:03:03.149" v="1" actId="22"/>
          <ac:spMkLst>
            <pc:docMk/>
            <pc:sldMk cId="302832903" sldId="256"/>
            <ac:spMk id="3" creationId="{645159BD-A77F-B442-8543-BEF4DE12A75C}"/>
          </ac:spMkLst>
        </pc:spChg>
        <pc:spChg chg="add">
          <ac:chgData name="abagnawclem@gmail.com" userId="33c52e5b46b57512" providerId="LiveId" clId="{58A1E526-68BC-824C-AA26-B3EE033D353F}" dt="2020-03-30T11:04:45.265" v="3" actId="22"/>
          <ac:spMkLst>
            <pc:docMk/>
            <pc:sldMk cId="302832903" sldId="256"/>
            <ac:spMk id="5" creationId="{41418A39-021A-B948-9079-CE37F8AC90B4}"/>
          </ac:spMkLst>
        </pc:spChg>
      </pc:sldChg>
      <pc:sldChg chg="modSp new">
        <pc:chgData name="abagnawclem@gmail.com" userId="33c52e5b46b57512" providerId="LiveId" clId="{58A1E526-68BC-824C-AA26-B3EE033D353F}" dt="2020-03-30T11:09:24.206" v="9" actId="27636"/>
        <pc:sldMkLst>
          <pc:docMk/>
          <pc:sldMk cId="791915051" sldId="257"/>
        </pc:sldMkLst>
        <pc:spChg chg="mod">
          <ac:chgData name="abagnawclem@gmail.com" userId="33c52e5b46b57512" providerId="LiveId" clId="{58A1E526-68BC-824C-AA26-B3EE033D353F}" dt="2020-03-30T11:08:17.369" v="5" actId="22"/>
          <ac:spMkLst>
            <pc:docMk/>
            <pc:sldMk cId="791915051" sldId="257"/>
            <ac:spMk id="2" creationId="{A819E539-29DD-E740-A6A3-C55438116B71}"/>
          </ac:spMkLst>
        </pc:spChg>
        <pc:spChg chg="mod">
          <ac:chgData name="abagnawclem@gmail.com" userId="33c52e5b46b57512" providerId="LiveId" clId="{58A1E526-68BC-824C-AA26-B3EE033D353F}" dt="2020-03-30T11:09:24.206" v="9" actId="27636"/>
          <ac:spMkLst>
            <pc:docMk/>
            <pc:sldMk cId="791915051" sldId="257"/>
            <ac:spMk id="3" creationId="{89A85AF5-951C-9540-BBA2-212FC992D06B}"/>
          </ac:spMkLst>
        </pc:spChg>
      </pc:sldChg>
      <pc:sldChg chg="modSp new">
        <pc:chgData name="abagnawclem@gmail.com" userId="33c52e5b46b57512" providerId="LiveId" clId="{58A1E526-68BC-824C-AA26-B3EE033D353F}" dt="2020-03-30T11:22:33.399" v="38" actId="14100"/>
        <pc:sldMkLst>
          <pc:docMk/>
          <pc:sldMk cId="282604402" sldId="258"/>
        </pc:sldMkLst>
        <pc:spChg chg="mod">
          <ac:chgData name="abagnawclem@gmail.com" userId="33c52e5b46b57512" providerId="LiveId" clId="{58A1E526-68BC-824C-AA26-B3EE033D353F}" dt="2020-03-30T11:17:21.610" v="36" actId="22"/>
          <ac:spMkLst>
            <pc:docMk/>
            <pc:sldMk cId="282604402" sldId="258"/>
            <ac:spMk id="2" creationId="{FD169859-626A-F541-821A-05472F2C4CA7}"/>
          </ac:spMkLst>
        </pc:spChg>
        <pc:spChg chg="mod">
          <ac:chgData name="abagnawclem@gmail.com" userId="33c52e5b46b57512" providerId="LiveId" clId="{58A1E526-68BC-824C-AA26-B3EE033D353F}" dt="2020-03-30T11:22:33.399" v="38" actId="14100"/>
          <ac:spMkLst>
            <pc:docMk/>
            <pc:sldMk cId="282604402" sldId="258"/>
            <ac:spMk id="3" creationId="{AE6E5AB3-3774-8643-BC19-C4BD1CD98C0B}"/>
          </ac:spMkLst>
        </pc:spChg>
      </pc:sldChg>
      <pc:sldChg chg="addSp delSp modSp new del">
        <pc:chgData name="abagnawclem@gmail.com" userId="33c52e5b46b57512" providerId="LiveId" clId="{58A1E526-68BC-824C-AA26-B3EE033D353F}" dt="2020-03-30T11:14:39.993" v="30" actId="2696"/>
        <pc:sldMkLst>
          <pc:docMk/>
          <pc:sldMk cId="3370207331" sldId="258"/>
        </pc:sldMkLst>
        <pc:spChg chg="del mod">
          <ac:chgData name="abagnawclem@gmail.com" userId="33c52e5b46b57512" providerId="LiveId" clId="{58A1E526-68BC-824C-AA26-B3EE033D353F}" dt="2020-03-30T11:11:33.639" v="15" actId="21"/>
          <ac:spMkLst>
            <pc:docMk/>
            <pc:sldMk cId="3370207331" sldId="258"/>
            <ac:spMk id="2" creationId="{2C02D343-8D0D-A947-993B-5F565845C17E}"/>
          </ac:spMkLst>
        </pc:spChg>
        <pc:spChg chg="del mod">
          <ac:chgData name="abagnawclem@gmail.com" userId="33c52e5b46b57512" providerId="LiveId" clId="{58A1E526-68BC-824C-AA26-B3EE033D353F}" dt="2020-03-30T11:12:41.185" v="22" actId="21"/>
          <ac:spMkLst>
            <pc:docMk/>
            <pc:sldMk cId="3370207331" sldId="258"/>
            <ac:spMk id="3" creationId="{B9988529-C967-8140-A24D-B54360ADA9DC}"/>
          </ac:spMkLst>
        </pc:spChg>
        <pc:spChg chg="add del mod">
          <ac:chgData name="abagnawclem@gmail.com" userId="33c52e5b46b57512" providerId="LiveId" clId="{58A1E526-68BC-824C-AA26-B3EE033D353F}" dt="2020-03-30T11:12:50.504" v="23" actId="21"/>
          <ac:spMkLst>
            <pc:docMk/>
            <pc:sldMk cId="3370207331" sldId="258"/>
            <ac:spMk id="5" creationId="{D7DDF2CE-85CE-AF42-A430-5DD3F4943B85}"/>
          </ac:spMkLst>
        </pc:spChg>
        <pc:spChg chg="add del mod">
          <ac:chgData name="abagnawclem@gmail.com" userId="33c52e5b46b57512" providerId="LiveId" clId="{58A1E526-68BC-824C-AA26-B3EE033D353F}" dt="2020-03-30T11:14:26.651" v="29" actId="21"/>
          <ac:spMkLst>
            <pc:docMk/>
            <pc:sldMk cId="3370207331" sldId="258"/>
            <ac:spMk id="7" creationId="{D056CC8F-E99D-954D-9B70-A14F557811EF}"/>
          </ac:spMkLst>
        </pc:spChg>
      </pc:sldChg>
      <pc:sldChg chg="modSp new">
        <pc:chgData name="abagnawclem@gmail.com" userId="33c52e5b46b57512" providerId="LiveId" clId="{58A1E526-68BC-824C-AA26-B3EE033D353F}" dt="2020-03-30T11:24:35.517" v="43" actId="14100"/>
        <pc:sldMkLst>
          <pc:docMk/>
          <pc:sldMk cId="799914273" sldId="259"/>
        </pc:sldMkLst>
        <pc:spChg chg="mod">
          <ac:chgData name="abagnawclem@gmail.com" userId="33c52e5b46b57512" providerId="LiveId" clId="{58A1E526-68BC-824C-AA26-B3EE033D353F}" dt="2020-03-30T11:23:36.707" v="40" actId="22"/>
          <ac:spMkLst>
            <pc:docMk/>
            <pc:sldMk cId="799914273" sldId="259"/>
            <ac:spMk id="2" creationId="{1032D4C5-4B73-2240-AB45-CF4F8BC4FAD4}"/>
          </ac:spMkLst>
        </pc:spChg>
        <pc:spChg chg="mod">
          <ac:chgData name="abagnawclem@gmail.com" userId="33c52e5b46b57512" providerId="LiveId" clId="{58A1E526-68BC-824C-AA26-B3EE033D353F}" dt="2020-03-30T11:24:35.517" v="43" actId="14100"/>
          <ac:spMkLst>
            <pc:docMk/>
            <pc:sldMk cId="799914273" sldId="259"/>
            <ac:spMk id="3" creationId="{73279F7E-654A-8448-A6AB-FAD96E46FA13}"/>
          </ac:spMkLst>
        </pc:spChg>
      </pc:sldChg>
      <pc:sldChg chg="modSp new">
        <pc:chgData name="abagnawclem@gmail.com" userId="33c52e5b46b57512" providerId="LiveId" clId="{58A1E526-68BC-824C-AA26-B3EE033D353F}" dt="2020-03-30T11:26:27.191" v="46" actId="22"/>
        <pc:sldMkLst>
          <pc:docMk/>
          <pc:sldMk cId="3295520542" sldId="260"/>
        </pc:sldMkLst>
        <pc:spChg chg="mod">
          <ac:chgData name="abagnawclem@gmail.com" userId="33c52e5b46b57512" providerId="LiveId" clId="{58A1E526-68BC-824C-AA26-B3EE033D353F}" dt="2020-03-30T11:25:32.716" v="45" actId="22"/>
          <ac:spMkLst>
            <pc:docMk/>
            <pc:sldMk cId="3295520542" sldId="260"/>
            <ac:spMk id="2" creationId="{ADE388AA-5FBE-FD40-8E8A-9002808D5318}"/>
          </ac:spMkLst>
        </pc:spChg>
        <pc:spChg chg="mod">
          <ac:chgData name="abagnawclem@gmail.com" userId="33c52e5b46b57512" providerId="LiveId" clId="{58A1E526-68BC-824C-AA26-B3EE033D353F}" dt="2020-03-30T11:26:27.191" v="46" actId="22"/>
          <ac:spMkLst>
            <pc:docMk/>
            <pc:sldMk cId="3295520542" sldId="260"/>
            <ac:spMk id="3" creationId="{71EEA43F-566E-BB40-8F1B-8C43D8DBA740}"/>
          </ac:spMkLst>
        </pc:spChg>
      </pc:sldChg>
      <pc:sldChg chg="modSp new">
        <pc:chgData name="abagnawclem@gmail.com" userId="33c52e5b46b57512" providerId="LiveId" clId="{58A1E526-68BC-824C-AA26-B3EE033D353F}" dt="2020-03-30T11:28:29.881" v="49" actId="22"/>
        <pc:sldMkLst>
          <pc:docMk/>
          <pc:sldMk cId="2671038183" sldId="261"/>
        </pc:sldMkLst>
        <pc:spChg chg="mod">
          <ac:chgData name="abagnawclem@gmail.com" userId="33c52e5b46b57512" providerId="LiveId" clId="{58A1E526-68BC-824C-AA26-B3EE033D353F}" dt="2020-03-30T11:27:43.964" v="48" actId="22"/>
          <ac:spMkLst>
            <pc:docMk/>
            <pc:sldMk cId="2671038183" sldId="261"/>
            <ac:spMk id="2" creationId="{94251C4B-A349-DC40-BBB7-DF3D3F461FBA}"/>
          </ac:spMkLst>
        </pc:spChg>
        <pc:spChg chg="mod">
          <ac:chgData name="abagnawclem@gmail.com" userId="33c52e5b46b57512" providerId="LiveId" clId="{58A1E526-68BC-824C-AA26-B3EE033D353F}" dt="2020-03-30T11:28:29.881" v="49" actId="22"/>
          <ac:spMkLst>
            <pc:docMk/>
            <pc:sldMk cId="2671038183" sldId="261"/>
            <ac:spMk id="3" creationId="{28A5D9FA-BC9E-D446-88F2-C3C5077AD3E4}"/>
          </ac:spMkLst>
        </pc:spChg>
      </pc:sldChg>
      <pc:sldChg chg="modSp new">
        <pc:chgData name="abagnawclem@gmail.com" userId="33c52e5b46b57512" providerId="LiveId" clId="{58A1E526-68BC-824C-AA26-B3EE033D353F}" dt="2020-03-30T11:30:04.373" v="52" actId="22"/>
        <pc:sldMkLst>
          <pc:docMk/>
          <pc:sldMk cId="3484475967" sldId="262"/>
        </pc:sldMkLst>
        <pc:spChg chg="mod">
          <ac:chgData name="abagnawclem@gmail.com" userId="33c52e5b46b57512" providerId="LiveId" clId="{58A1E526-68BC-824C-AA26-B3EE033D353F}" dt="2020-03-30T11:29:27.468" v="51" actId="22"/>
          <ac:spMkLst>
            <pc:docMk/>
            <pc:sldMk cId="3484475967" sldId="262"/>
            <ac:spMk id="2" creationId="{881960AC-7182-2B42-81DD-12A7324F2747}"/>
          </ac:spMkLst>
        </pc:spChg>
        <pc:spChg chg="mod">
          <ac:chgData name="abagnawclem@gmail.com" userId="33c52e5b46b57512" providerId="LiveId" clId="{58A1E526-68BC-824C-AA26-B3EE033D353F}" dt="2020-03-30T11:30:04.373" v="52" actId="22"/>
          <ac:spMkLst>
            <pc:docMk/>
            <pc:sldMk cId="3484475967" sldId="262"/>
            <ac:spMk id="3" creationId="{C1AB238A-D8C9-D54B-867C-D442B37056F5}"/>
          </ac:spMkLst>
        </pc:spChg>
      </pc:sldChg>
      <pc:sldChg chg="modSp new">
        <pc:chgData name="abagnawclem@gmail.com" userId="33c52e5b46b57512" providerId="LiveId" clId="{58A1E526-68BC-824C-AA26-B3EE033D353F}" dt="2020-03-30T11:30:56.622" v="54" actId="22"/>
        <pc:sldMkLst>
          <pc:docMk/>
          <pc:sldMk cId="2115344224" sldId="263"/>
        </pc:sldMkLst>
        <pc:spChg chg="mod">
          <ac:chgData name="abagnawclem@gmail.com" userId="33c52e5b46b57512" providerId="LiveId" clId="{58A1E526-68BC-824C-AA26-B3EE033D353F}" dt="2020-03-30T11:30:56.622" v="54" actId="22"/>
          <ac:spMkLst>
            <pc:docMk/>
            <pc:sldMk cId="2115344224" sldId="263"/>
            <ac:spMk id="2" creationId="{4A3ADEFD-9771-3F46-8710-F21FD627B03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3/30/2020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3/30/2020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3/30/2020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3/30/2020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539-29DD-E740-A6A3-C55438116B71}"/>
              </a:ext>
            </a:extLst>
          </p:cNvPr>
          <p:cNvSpPr>
            <a:spLocks noGrp="1"/>
          </p:cNvSpPr>
          <p:nvPr>
            <p:ph type="title"/>
          </p:nvPr>
        </p:nvSpPr>
        <p:spPr/>
        <p:txBody>
          <a:bodyPr/>
          <a:lstStyle/>
          <a:p>
            <a:r>
              <a:rPr lang="en-GB" sz="1800" b="1" u="sng">
                <a:effectLst/>
                <a:latin typeface="Calibri" panose="020F0502020204030204" pitchFamily="34" charset="0"/>
                <a:ea typeface="Times New Roman" panose="02020603050405020304" pitchFamily="18" charset="0"/>
                <a:cs typeface="Times New Roman" panose="02020603050405020304" pitchFamily="18" charset="0"/>
              </a:rPr>
              <a:t> PHYSICAL WELLBEING (WITH RESPECT TO THE BIBLE)</a:t>
            </a:r>
            <a:br>
              <a:rPr lang="en-GB" sz="1800">
                <a:effectLst/>
                <a:latin typeface="Calibri" panose="020F0502020204030204" pitchFamily="34" charset="0"/>
                <a:ea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89A85AF5-951C-9540-BBA2-212FC992D06B}"/>
              </a:ext>
            </a:extLst>
          </p:cNvPr>
          <p:cNvSpPr>
            <a:spLocks noGrp="1"/>
          </p:cNvSpPr>
          <p:nvPr>
            <p:ph idx="1"/>
          </p:nvPr>
        </p:nvSpPr>
        <p:spPr/>
        <p:txBody>
          <a:bodyPr>
            <a:normAutofit fontScale="92500" lnSpcReduction="10000"/>
          </a:bodyPr>
          <a:lstStyle/>
          <a:p>
            <a:r>
              <a:rPr lang="en-GB" sz="1800" b="1" u="sng">
                <a:effectLst/>
                <a:latin typeface="Calibri" panose="020F0502020204030204" pitchFamily="34" charset="0"/>
                <a:ea typeface="Times New Roman" panose="02020603050405020304" pitchFamily="18" charset="0"/>
                <a:cs typeface="Times New Roman" panose="02020603050405020304" pitchFamily="18" charset="0"/>
              </a:rPr>
              <a:t>On Self-Worth, Self-Esteem And Self-Love</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For God so loved the world that He gave His one and only Son, that whoever believes in Him shall not perish but have eternal life. (John 3:16)</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For He chose us in Him before the creation of the world to be holy and blameless in His sight. In love He predestined us for adoption to sonship through Jesus Christ, in accordance with His pleasure and will to the praise of His glorious grace, which He has freely given us in the One He loves. (Ephesians 1:4-6)</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For we are God’s handiwork, created in Christ Jesus to do good works, which God prepared in advance for us to do. (Ephesians 2:10)</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Indeed, the very hairs of your head are all numbered. Don’t be afraid; you are worth more than many sparrows. (Luke 12:7)</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I praise you because I am fearfully and wonderfully made; your works are wonderful, I know that full well. (Psalm 139:14)</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For the Spirit God gave us does not make us timid, but gives us power, love, and self-discipline. (2 Timothy 1:7)</a:t>
            </a:r>
          </a:p>
          <a:p>
            <a:endParaRPr lang="en-US"/>
          </a:p>
        </p:txBody>
      </p:sp>
    </p:spTree>
    <p:extLst>
      <p:ext uri="{BB962C8B-B14F-4D97-AF65-F5344CB8AC3E}">
        <p14:creationId xmlns:p14="http://schemas.microsoft.com/office/powerpoint/2010/main" val="79191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9859-626A-F541-821A-05472F2C4CA7}"/>
              </a:ext>
            </a:extLst>
          </p:cNvPr>
          <p:cNvSpPr>
            <a:spLocks noGrp="1"/>
          </p:cNvSpPr>
          <p:nvPr>
            <p:ph type="title"/>
          </p:nvPr>
        </p:nvSpPr>
        <p:spPr/>
        <p:txBody>
          <a:bodyPr/>
          <a:lstStyle/>
          <a:p>
            <a:r>
              <a:rPr lang="en-GB" sz="1800" b="1" u="sng">
                <a:effectLst/>
                <a:latin typeface="Calibri" panose="020F0502020204030204" pitchFamily="34" charset="0"/>
                <a:ea typeface="Times New Roman" panose="02020603050405020304" pitchFamily="18" charset="0"/>
                <a:cs typeface="Times New Roman" panose="02020603050405020304" pitchFamily="18" charset="0"/>
              </a:rPr>
              <a:t>On Self-Worth, Self-Esteem And Self-Love</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6E5AB3-3774-8643-BC19-C4BD1CD98C0B}"/>
              </a:ext>
            </a:extLst>
          </p:cNvPr>
          <p:cNvSpPr>
            <a:spLocks noGrp="1"/>
          </p:cNvSpPr>
          <p:nvPr>
            <p:ph idx="1"/>
          </p:nvPr>
        </p:nvSpPr>
        <p:spPr>
          <a:xfrm>
            <a:off x="685800" y="2194560"/>
            <a:ext cx="10820400" cy="1960721"/>
          </a:xfrm>
        </p:spPr>
        <p:txBody>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A cheerful heart is good medicine, but a crushed spirit dries up the bones. (Proverbs 17:22)</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Above all else, guard your heart, for everything you do flows from it. (Proverbs 4:23)</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Anxiety weighs down the heart, but a kind word cheers it up. (Proverbs 12:25)</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a:p>
        </p:txBody>
      </p:sp>
    </p:spTree>
    <p:extLst>
      <p:ext uri="{BB962C8B-B14F-4D97-AF65-F5344CB8AC3E}">
        <p14:creationId xmlns:p14="http://schemas.microsoft.com/office/powerpoint/2010/main" val="28260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D4C5-4B73-2240-AB45-CF4F8BC4FAD4}"/>
              </a:ext>
            </a:extLst>
          </p:cNvPr>
          <p:cNvSpPr>
            <a:spLocks noGrp="1"/>
          </p:cNvSpPr>
          <p:nvPr>
            <p:ph type="title"/>
          </p:nvPr>
        </p:nvSpPr>
        <p:spPr/>
        <p:txBody>
          <a:bodyPr/>
          <a:lstStyle/>
          <a:p>
            <a:r>
              <a:rPr lang="en-GB" sz="1800" b="1" u="sng">
                <a:effectLst/>
                <a:latin typeface="Calibri" panose="020F0502020204030204" pitchFamily="34" charset="0"/>
                <a:ea typeface="Times New Roman" panose="02020603050405020304" pitchFamily="18" charset="0"/>
                <a:cs typeface="Times New Roman" panose="02020603050405020304" pitchFamily="18" charset="0"/>
              </a:rPr>
              <a:t>On Physical Health</a:t>
            </a:r>
            <a:endParaRPr lang="en-US"/>
          </a:p>
        </p:txBody>
      </p:sp>
      <p:sp>
        <p:nvSpPr>
          <p:cNvPr id="3" name="Content Placeholder 2">
            <a:extLst>
              <a:ext uri="{FF2B5EF4-FFF2-40B4-BE49-F238E27FC236}">
                <a16:creationId xmlns:a16="http://schemas.microsoft.com/office/drawing/2014/main" id="{73279F7E-654A-8448-A6AB-FAD96E46FA13}"/>
              </a:ext>
            </a:extLst>
          </p:cNvPr>
          <p:cNvSpPr>
            <a:spLocks noGrp="1"/>
          </p:cNvSpPr>
          <p:nvPr>
            <p:ph idx="1"/>
          </p:nvPr>
        </p:nvSpPr>
        <p:spPr>
          <a:xfrm>
            <a:off x="1535906" y="2194560"/>
            <a:ext cx="10060782" cy="2606039"/>
          </a:xfrm>
        </p:spPr>
        <p:txBody>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So whether you eat or drink or whatever you do, do it all for the glory of God. (1 Corinthians 10:31)</a:t>
            </a:r>
          </a:p>
          <a:p>
            <a:endParaRPr lang="en-US"/>
          </a:p>
        </p:txBody>
      </p:sp>
    </p:spTree>
    <p:extLst>
      <p:ext uri="{BB962C8B-B14F-4D97-AF65-F5344CB8AC3E}">
        <p14:creationId xmlns:p14="http://schemas.microsoft.com/office/powerpoint/2010/main" val="79991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88AA-5FBE-FD40-8E8A-9002808D5318}"/>
              </a:ext>
            </a:extLst>
          </p:cNvPr>
          <p:cNvSpPr>
            <a:spLocks noGrp="1"/>
          </p:cNvSpPr>
          <p:nvPr>
            <p:ph type="title"/>
          </p:nvPr>
        </p:nvSpPr>
        <p:spPr/>
        <p:txBody>
          <a:bodyPr/>
          <a:lstStyle/>
          <a:p>
            <a:r>
              <a:rPr lang="en-GB" sz="1800" b="1" u="sng">
                <a:effectLst/>
                <a:latin typeface="Calibri" panose="020F0502020204030204" pitchFamily="34" charset="0"/>
                <a:ea typeface="Times New Roman" panose="02020603050405020304" pitchFamily="18" charset="0"/>
                <a:cs typeface="Times New Roman" panose="02020603050405020304" pitchFamily="18" charset="0"/>
              </a:rPr>
              <a:t>On Strength</a:t>
            </a:r>
            <a:br>
              <a:rPr lang="en-GB" sz="1800">
                <a:effectLst/>
                <a:latin typeface="Calibri" panose="020F0502020204030204" pitchFamily="34" charset="0"/>
                <a:ea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71EEA43F-566E-BB40-8F1B-8C43D8DBA740}"/>
              </a:ext>
            </a:extLst>
          </p:cNvPr>
          <p:cNvSpPr>
            <a:spLocks noGrp="1"/>
          </p:cNvSpPr>
          <p:nvPr>
            <p:ph idx="1"/>
          </p:nvPr>
        </p:nvSpPr>
        <p:spPr/>
        <p:txBody>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He gives strength to the weary and increases the power of the weak. (Isaiah 40:29)</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My flesh and my heart may fail, but God is the strength of my heart and my portion forever. (Psalm 73:26)</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a:p>
        </p:txBody>
      </p:sp>
    </p:spTree>
    <p:extLst>
      <p:ext uri="{BB962C8B-B14F-4D97-AF65-F5344CB8AC3E}">
        <p14:creationId xmlns:p14="http://schemas.microsoft.com/office/powerpoint/2010/main" val="329552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1C4B-A349-DC40-BBB7-DF3D3F461FBA}"/>
              </a:ext>
            </a:extLst>
          </p:cNvPr>
          <p:cNvSpPr>
            <a:spLocks noGrp="1"/>
          </p:cNvSpPr>
          <p:nvPr>
            <p:ph type="title"/>
          </p:nvPr>
        </p:nvSpPr>
        <p:spPr/>
        <p:txBody>
          <a:bodyPr/>
          <a:lstStyle/>
          <a:p>
            <a:r>
              <a:rPr lang="en-GB" sz="1800" b="1" u="sng">
                <a:effectLst/>
                <a:latin typeface="Calibri" panose="020F0502020204030204" pitchFamily="34" charset="0"/>
                <a:ea typeface="Times New Roman" panose="02020603050405020304" pitchFamily="18" charset="0"/>
                <a:cs typeface="Times New Roman" panose="02020603050405020304" pitchFamily="18" charset="0"/>
              </a:rPr>
              <a:t> On Healing</a:t>
            </a:r>
            <a:br>
              <a:rPr lang="en-GB" sz="1800">
                <a:effectLst/>
                <a:latin typeface="Calibri" panose="020F0502020204030204" pitchFamily="34" charset="0"/>
                <a:ea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28A5D9FA-BC9E-D446-88F2-C3C5077AD3E4}"/>
              </a:ext>
            </a:extLst>
          </p:cNvPr>
          <p:cNvSpPr>
            <a:spLocks noGrp="1"/>
          </p:cNvSpPr>
          <p:nvPr>
            <p:ph idx="1"/>
          </p:nvPr>
        </p:nvSpPr>
        <p:spPr/>
        <p:txBody>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He heals the brokenhearted and binds up their wounds. (Psalm 147:3)</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“But I will restore you to health and heal your wounds,” declares the LORD, “because you are called an outcast, Zion for whom no one cares.” (Jeremiah 30:17</a:t>
            </a:r>
          </a:p>
          <a:p>
            <a:endParaRPr lang="en-US"/>
          </a:p>
        </p:txBody>
      </p:sp>
    </p:spTree>
    <p:extLst>
      <p:ext uri="{BB962C8B-B14F-4D97-AF65-F5344CB8AC3E}">
        <p14:creationId xmlns:p14="http://schemas.microsoft.com/office/powerpoint/2010/main" val="267103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60AC-7182-2B42-81DD-12A7324F2747}"/>
              </a:ext>
            </a:extLst>
          </p:cNvPr>
          <p:cNvSpPr>
            <a:spLocks noGrp="1"/>
          </p:cNvSpPr>
          <p:nvPr>
            <p:ph type="title"/>
          </p:nvPr>
        </p:nvSpPr>
        <p:spPr/>
        <p:txBody>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b="1" u="sng">
                <a:effectLst/>
                <a:latin typeface="Calibri" panose="020F0502020204030204" pitchFamily="34" charset="0"/>
                <a:ea typeface="Times New Roman" panose="02020603050405020304" pitchFamily="18" charset="0"/>
                <a:cs typeface="Times New Roman" panose="02020603050405020304" pitchFamily="18" charset="0"/>
              </a:rPr>
              <a:t>On Rest/ Work-Life Balance</a:t>
            </a:r>
            <a:br>
              <a:rPr lang="en-GB" sz="1800">
                <a:effectLst/>
                <a:latin typeface="Calibri" panose="020F0502020204030204" pitchFamily="34" charset="0"/>
                <a:ea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C1AB238A-D8C9-D54B-867C-D442B37056F5}"/>
              </a:ext>
            </a:extLst>
          </p:cNvPr>
          <p:cNvSpPr>
            <a:spLocks noGrp="1"/>
          </p:cNvSpPr>
          <p:nvPr>
            <p:ph idx="1"/>
          </p:nvPr>
        </p:nvSpPr>
        <p:spPr/>
        <p:txBody>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Six days you shall labour, but on the seventh day you shall rest; even during the plowing season and harvest you must rest. (Exodus 34:21)</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a:p>
        </p:txBody>
      </p:sp>
    </p:spTree>
    <p:extLst>
      <p:ext uri="{BB962C8B-B14F-4D97-AF65-F5344CB8AC3E}">
        <p14:creationId xmlns:p14="http://schemas.microsoft.com/office/powerpoint/2010/main" val="348447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DEFD-9771-3F46-8710-F21FD627B038}"/>
              </a:ext>
            </a:extLst>
          </p:cNvPr>
          <p:cNvSpPr>
            <a:spLocks noGrp="1"/>
          </p:cNvSpPr>
          <p:nvPr>
            <p:ph type="title"/>
          </p:nvPr>
        </p:nvSpPr>
        <p:spPr/>
        <p:txBody>
          <a:bodyPr/>
          <a:lstStyle/>
          <a:p>
            <a:r>
              <a:rPr lang="en-GB" sz="1800" b="1" u="sng">
                <a:effectLst/>
                <a:latin typeface="Calibri" panose="020F0502020204030204" pitchFamily="34" charset="0"/>
                <a:ea typeface="Times New Roman" panose="02020603050405020304" pitchFamily="18" charset="0"/>
                <a:cs typeface="Times New Roman" panose="02020603050405020304" pitchFamily="18" charset="0"/>
              </a:rPr>
              <a:t>On Relationships</a:t>
            </a:r>
            <a:br>
              <a:rPr lang="en-GB" sz="1800">
                <a:effectLst/>
                <a:latin typeface="Calibri" panose="020F0502020204030204" pitchFamily="34" charset="0"/>
                <a:ea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F42A560C-DB14-7547-AA2B-BE23190626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534422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Vapor Trail</vt:lpstr>
      <vt:lpstr> PHYSICAL WELLBEING (WITH RESPECT TO THE BIBLE) </vt:lpstr>
      <vt:lpstr>On Self-Worth, Self-Esteem And Self-Love</vt:lpstr>
      <vt:lpstr>On Physical Health</vt:lpstr>
      <vt:lpstr>On Strength </vt:lpstr>
      <vt:lpstr> On Healing </vt:lpstr>
      <vt:lpstr> On Rest/ Work-Life Balance </vt:lpstr>
      <vt:lpstr>On Relationships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PHYSICAL WELLBEING (WITH RESPECT TO THE BIBLE) </dc:title>
  <dc:creator>abagnawclem@gmail.com</dc:creator>
  <cp:lastModifiedBy>abagnawclem@gmail.com</cp:lastModifiedBy>
  <cp:revision>1</cp:revision>
  <dcterms:created xsi:type="dcterms:W3CDTF">2020-03-30T10:59:43Z</dcterms:created>
  <dcterms:modified xsi:type="dcterms:W3CDTF">2020-03-30T11:31:10Z</dcterms:modified>
</cp:coreProperties>
</file>