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agnawclem@gmail.com" userId="33c52e5b46b57512" providerId="LiveId" clId="{B0C4A54C-5A7C-2A41-B552-9CA6E2AEDFD9}"/>
    <pc:docChg chg="custSel addSld delSld modSld">
      <pc:chgData name="abagnawclem@gmail.com" userId="33c52e5b46b57512" providerId="LiveId" clId="{B0C4A54C-5A7C-2A41-B552-9CA6E2AEDFD9}" dt="2020-02-07T17:19:23.742" v="224" actId="14100"/>
      <pc:docMkLst>
        <pc:docMk/>
      </pc:docMkLst>
      <pc:sldChg chg="modSp new">
        <pc:chgData name="abagnawclem@gmail.com" userId="33c52e5b46b57512" providerId="LiveId" clId="{B0C4A54C-5A7C-2A41-B552-9CA6E2AEDFD9}" dt="2020-02-07T17:16:55.028" v="191" actId="20577"/>
        <pc:sldMkLst>
          <pc:docMk/>
          <pc:sldMk cId="156821756" sldId="256"/>
        </pc:sldMkLst>
        <pc:spChg chg="mod">
          <ac:chgData name="abagnawclem@gmail.com" userId="33c52e5b46b57512" providerId="LiveId" clId="{B0C4A54C-5A7C-2A41-B552-9CA6E2AEDFD9}" dt="2020-02-07T17:13:34.006" v="39" actId="20577"/>
          <ac:spMkLst>
            <pc:docMk/>
            <pc:sldMk cId="156821756" sldId="256"/>
            <ac:spMk id="2" creationId="{7B3F651A-688C-8D4E-BEAD-4B2646BB3119}"/>
          </ac:spMkLst>
        </pc:spChg>
        <pc:spChg chg="mod">
          <ac:chgData name="abagnawclem@gmail.com" userId="33c52e5b46b57512" providerId="LiveId" clId="{B0C4A54C-5A7C-2A41-B552-9CA6E2AEDFD9}" dt="2020-02-07T17:16:55.028" v="191" actId="20577"/>
          <ac:spMkLst>
            <pc:docMk/>
            <pc:sldMk cId="156821756" sldId="256"/>
            <ac:spMk id="3" creationId="{061E6640-AAF2-314E-BD2A-88FD3641FD90}"/>
          </ac:spMkLst>
        </pc:spChg>
      </pc:sldChg>
      <pc:sldChg chg="addSp modSp del">
        <pc:chgData name="abagnawclem@gmail.com" userId="33c52e5b46b57512" providerId="LiveId" clId="{B0C4A54C-5A7C-2A41-B552-9CA6E2AEDFD9}" dt="2020-02-07T17:12:43.038" v="16" actId="2696"/>
        <pc:sldMkLst>
          <pc:docMk/>
          <pc:sldMk cId="362307611" sldId="256"/>
        </pc:sldMkLst>
        <pc:spChg chg="mod">
          <ac:chgData name="abagnawclem@gmail.com" userId="33c52e5b46b57512" providerId="LiveId" clId="{B0C4A54C-5A7C-2A41-B552-9CA6E2AEDFD9}" dt="2020-02-07T17:11:43.746" v="9" actId="1076"/>
          <ac:spMkLst>
            <pc:docMk/>
            <pc:sldMk cId="362307611" sldId="256"/>
            <ac:spMk id="2" creationId="{37EBD774-CACF-444D-9981-499FE4A9716B}"/>
          </ac:spMkLst>
        </pc:spChg>
        <pc:spChg chg="mod">
          <ac:chgData name="abagnawclem@gmail.com" userId="33c52e5b46b57512" providerId="LiveId" clId="{B0C4A54C-5A7C-2A41-B552-9CA6E2AEDFD9}" dt="2020-02-07T17:11:38.562" v="8" actId="1076"/>
          <ac:spMkLst>
            <pc:docMk/>
            <pc:sldMk cId="362307611" sldId="256"/>
            <ac:spMk id="3" creationId="{2B84F892-1AB9-6E4E-BFD9-8BE306FEBFC6}"/>
          </ac:spMkLst>
        </pc:spChg>
        <pc:spChg chg="add">
          <ac:chgData name="abagnawclem@gmail.com" userId="33c52e5b46b57512" providerId="LiveId" clId="{B0C4A54C-5A7C-2A41-B552-9CA6E2AEDFD9}" dt="2020-02-07T12:37:20.092" v="2" actId="22"/>
          <ac:spMkLst>
            <pc:docMk/>
            <pc:sldMk cId="362307611" sldId="256"/>
            <ac:spMk id="5" creationId="{2EA200BF-E41E-4C4A-8853-5EE80C9F0058}"/>
          </ac:spMkLst>
        </pc:spChg>
        <pc:spChg chg="add">
          <ac:chgData name="abagnawclem@gmail.com" userId="33c52e5b46b57512" providerId="LiveId" clId="{B0C4A54C-5A7C-2A41-B552-9CA6E2AEDFD9}" dt="2020-02-07T12:37:30.760" v="3" actId="22"/>
          <ac:spMkLst>
            <pc:docMk/>
            <pc:sldMk cId="362307611" sldId="256"/>
            <ac:spMk id="7" creationId="{99E43389-B8A6-304E-BC0E-F13E98255B83}"/>
          </ac:spMkLst>
        </pc:spChg>
      </pc:sldChg>
      <pc:sldChg chg="modSp new">
        <pc:chgData name="abagnawclem@gmail.com" userId="33c52e5b46b57512" providerId="LiveId" clId="{B0C4A54C-5A7C-2A41-B552-9CA6E2AEDFD9}" dt="2020-02-07T17:19:23.742" v="224" actId="14100"/>
        <pc:sldMkLst>
          <pc:docMk/>
          <pc:sldMk cId="2174415532" sldId="257"/>
        </pc:sldMkLst>
        <pc:spChg chg="mod">
          <ac:chgData name="abagnawclem@gmail.com" userId="33c52e5b46b57512" providerId="LiveId" clId="{B0C4A54C-5A7C-2A41-B552-9CA6E2AEDFD9}" dt="2020-02-07T17:17:28.007" v="223" actId="20577"/>
          <ac:spMkLst>
            <pc:docMk/>
            <pc:sldMk cId="2174415532" sldId="257"/>
            <ac:spMk id="2" creationId="{70741395-2FA5-584B-B6F4-993D20630EDE}"/>
          </ac:spMkLst>
        </pc:spChg>
        <pc:spChg chg="mod">
          <ac:chgData name="abagnawclem@gmail.com" userId="33c52e5b46b57512" providerId="LiveId" clId="{B0C4A54C-5A7C-2A41-B552-9CA6E2AEDFD9}" dt="2020-02-07T17:19:23.742" v="224" actId="14100"/>
          <ac:spMkLst>
            <pc:docMk/>
            <pc:sldMk cId="2174415532" sldId="257"/>
            <ac:spMk id="3" creationId="{CF997494-0A28-8F43-8C7F-8F7DE45440DB}"/>
          </ac:spMkLst>
        </pc:spChg>
      </pc:sldChg>
      <pc:sldChg chg="new del">
        <pc:chgData name="abagnawclem@gmail.com" userId="33c52e5b46b57512" providerId="LiveId" clId="{B0C4A54C-5A7C-2A41-B552-9CA6E2AEDFD9}" dt="2020-02-07T17:12:39.581" v="15" actId="2696"/>
        <pc:sldMkLst>
          <pc:docMk/>
          <pc:sldMk cId="3612998335" sldId="257"/>
        </pc:sldMkLst>
      </pc:sldChg>
      <pc:sldChg chg="new del">
        <pc:chgData name="abagnawclem@gmail.com" userId="33c52e5b46b57512" providerId="LiveId" clId="{B0C4A54C-5A7C-2A41-B552-9CA6E2AEDFD9}" dt="2020-02-07T17:12:36.076" v="14" actId="2696"/>
        <pc:sldMkLst>
          <pc:docMk/>
          <pc:sldMk cId="2528057904" sldId="258"/>
        </pc:sldMkLst>
      </pc:sldChg>
      <pc:sldChg chg="new del">
        <pc:chgData name="abagnawclem@gmail.com" userId="33c52e5b46b57512" providerId="LiveId" clId="{B0C4A54C-5A7C-2A41-B552-9CA6E2AEDFD9}" dt="2020-02-07T17:12:32.640" v="13" actId="2696"/>
        <pc:sldMkLst>
          <pc:docMk/>
          <pc:sldMk cId="282730341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651A-688C-8D4E-BEAD-4B2646BB3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TEENAGE PREGNANCY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E6640-AAF2-314E-BD2A-88FD3641F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Definition Of teenage pregnancy</a:t>
            </a:r>
          </a:p>
          <a:p>
            <a:r>
              <a:rPr lang="en-US"/>
              <a:t>Teenage pregnancy is the situation where an adolescent between the ages of thirteen and  nineteen year gets  pregnant</a:t>
            </a:r>
          </a:p>
        </p:txBody>
      </p:sp>
    </p:spTree>
    <p:extLst>
      <p:ext uri="{BB962C8B-B14F-4D97-AF65-F5344CB8AC3E}">
        <p14:creationId xmlns:p14="http://schemas.microsoft.com/office/powerpoint/2010/main" val="15682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1395-2FA5-584B-B6F4-993D2063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teenage pregnancy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7494-0A28-8F43-8C7F-8F7DE454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338888" cy="3931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Savon</vt:lpstr>
      <vt:lpstr>TEENAGE PREGNANCY</vt:lpstr>
      <vt:lpstr>Causes of teenage pregnancy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abagnawclem@gmail.com</dc:creator>
  <cp:lastModifiedBy>abagnawclem@gmail.com</cp:lastModifiedBy>
  <cp:revision>2</cp:revision>
  <dcterms:created xsi:type="dcterms:W3CDTF">2020-02-07T12:35:34Z</dcterms:created>
  <dcterms:modified xsi:type="dcterms:W3CDTF">2020-02-07T17:19:29Z</dcterms:modified>
</cp:coreProperties>
</file>