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8701-7E9F-45BA-BB15-C9CE6B4803EF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A4BE-3AB7-4042-B8E3-7FAC11FC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dirty="0"/>
              <a:t>gloves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848600" cy="381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Administrator\Downloads\download glov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858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test tubes</a:t>
            </a:r>
          </a:p>
        </p:txBody>
      </p:sp>
      <p:pic>
        <p:nvPicPr>
          <p:cNvPr id="1026" name="Picture 2" descr="C:\Users\Administrator\Downloads\testtuberac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81375" y="2696369"/>
            <a:ext cx="2381250" cy="23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pic>
        <p:nvPicPr>
          <p:cNvPr id="2050" name="Picture 2" descr="C:\Users\Administrator\Downloads\Microscope-Slide-and-Cover-Glass-7101-7102-7105-7106-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4945" y="1600200"/>
            <a:ext cx="623410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papers</a:t>
            </a:r>
          </a:p>
        </p:txBody>
      </p:sp>
      <p:pic>
        <p:nvPicPr>
          <p:cNvPr id="3074" name="Picture 2" descr="C:\Users\Administrator\Downloads\filtris qagaldebiAP680-830-1b9ccd8c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2672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Colony counter</a:t>
            </a:r>
          </a:p>
        </p:txBody>
      </p:sp>
      <p:pic>
        <p:nvPicPr>
          <p:cNvPr id="4098" name="Picture 2" descr="C:\Users\Administrator\Downloads\colony-counter-250x25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84500" y="2275681"/>
            <a:ext cx="3175000" cy="317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system</a:t>
            </a:r>
          </a:p>
        </p:txBody>
      </p:sp>
      <p:pic>
        <p:nvPicPr>
          <p:cNvPr id="5122" name="Picture 2" descr="C:\Users\Administrator\Downloads\api-20-e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system</a:t>
            </a:r>
          </a:p>
        </p:txBody>
      </p:sp>
      <p:pic>
        <p:nvPicPr>
          <p:cNvPr id="6146" name="Picture 2" descr="C:\Users\Administrator\Downloads\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bacteria </a:t>
            </a:r>
            <a:r>
              <a:rPr lang="en-US" dirty="0" err="1"/>
              <a:t>stainig</a:t>
            </a:r>
            <a:r>
              <a:rPr lang="en-US" dirty="0"/>
              <a:t> kit</a:t>
            </a:r>
          </a:p>
        </p:txBody>
      </p:sp>
      <p:pic>
        <p:nvPicPr>
          <p:cNvPr id="7170" name="Picture 2" descr="C:\Users\Administrator\Downloads\general-bacteria-staining-kit-w-5-common-reagent-stains-by-ald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1783" y="1600200"/>
            <a:ext cx="692043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 staining kit</a:t>
            </a:r>
          </a:p>
        </p:txBody>
      </p:sp>
      <p:pic>
        <p:nvPicPr>
          <p:cNvPr id="8194" name="Picture 2" descr="C:\Users\Administrator\Downloads\2078142058-IDStrip_Late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2062956"/>
            <a:ext cx="6810375" cy="3600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Pipette</a:t>
            </a:r>
          </a:p>
        </p:txBody>
      </p:sp>
      <p:pic>
        <p:nvPicPr>
          <p:cNvPr id="9218" name="Picture 2" descr="C:\Users\Administrator\Downloads\pippete1-14022QH51020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Pipette tips</a:t>
            </a:r>
          </a:p>
        </p:txBody>
      </p:sp>
      <p:pic>
        <p:nvPicPr>
          <p:cNvPr id="10242" name="Picture 2" descr="C:\Users\Administrator\Downloads\previe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958181"/>
            <a:ext cx="44958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dishes</a:t>
            </a:r>
          </a:p>
        </p:txBody>
      </p:sp>
      <p:pic>
        <p:nvPicPr>
          <p:cNvPr id="2050" name="Picture 2" descr="C:\Users\Administrator\Downloads\PetriDish90m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085" y="1600200"/>
            <a:ext cx="563982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cylinder</a:t>
            </a:r>
          </a:p>
        </p:txBody>
      </p:sp>
      <p:pic>
        <p:nvPicPr>
          <p:cNvPr id="11266" name="Picture 2" descr="C:\Users\Administrator\Downloads\Measuring-Cylind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pipette</a:t>
            </a:r>
          </a:p>
        </p:txBody>
      </p:sp>
      <p:pic>
        <p:nvPicPr>
          <p:cNvPr id="12290" name="Picture 2" descr="C:\Users\Administrator\Downloads\glass pipett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43225" y="2424906"/>
            <a:ext cx="3257550" cy="2876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marker</a:t>
            </a:r>
          </a:p>
        </p:txBody>
      </p:sp>
      <p:pic>
        <p:nvPicPr>
          <p:cNvPr id="13314" name="Picture 2" descr="C:\Users\Administrator\Downloads\purple-glass-marker-pen-5-mm-bullet-tip-1310-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240" y="1600200"/>
            <a:ext cx="676952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</a:t>
            </a:r>
          </a:p>
        </p:txBody>
      </p:sp>
      <p:pic>
        <p:nvPicPr>
          <p:cNvPr id="14338" name="Picture 2" descr="C:\Users\Administrator\Downloads\aluminum-foil-18-wide-500-ft-box-062750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6388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Alkolamp</a:t>
            </a:r>
            <a:endParaRPr lang="en-US" dirty="0"/>
          </a:p>
        </p:txBody>
      </p:sp>
      <p:pic>
        <p:nvPicPr>
          <p:cNvPr id="15362" name="Picture 2" descr="C:\Users\Administrator\Downloads\ALCOLAMP_fig14_ful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4415" y="1646237"/>
            <a:ext cx="675516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Graduated plastic pipette</a:t>
            </a:r>
          </a:p>
        </p:txBody>
      </p:sp>
      <p:pic>
        <p:nvPicPr>
          <p:cNvPr id="16386" name="Picture 2" descr="C:\Users\Administrator\Downloads\graduated plastic pipett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5562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Plastic throw</a:t>
            </a:r>
          </a:p>
        </p:txBody>
      </p:sp>
      <p:pic>
        <p:nvPicPr>
          <p:cNvPr id="17410" name="Picture 2" descr="C:\Users\Administrator\Downloads\plastic thr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4495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Spatula</a:t>
            </a:r>
          </a:p>
        </p:txBody>
      </p:sp>
      <p:pic>
        <p:nvPicPr>
          <p:cNvPr id="18434" name="Picture 2" descr="C:\Users\Administrator\Downloads\spatul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57400"/>
            <a:ext cx="4724399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autoclave</a:t>
            </a:r>
          </a:p>
        </p:txBody>
      </p:sp>
      <p:pic>
        <p:nvPicPr>
          <p:cNvPr id="19458" name="Picture 2" descr="C:\Users\Administrator\Downloads\laboratory-autoclave-with-hydraulic-door-23066-267655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5486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indicator</a:t>
            </a:r>
          </a:p>
        </p:txBody>
      </p:sp>
      <p:pic>
        <p:nvPicPr>
          <p:cNvPr id="20483" name="Picture 3" descr="C:\Users\Administrator\Downloads\pH indicato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114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Electical</a:t>
            </a:r>
            <a:r>
              <a:rPr lang="en-US" dirty="0"/>
              <a:t> balance</a:t>
            </a:r>
          </a:p>
        </p:txBody>
      </p:sp>
      <p:pic>
        <p:nvPicPr>
          <p:cNvPr id="3074" name="Picture 2" descr="C:\Users\Administrator\Downloads\electrical balanc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638" y="1600200"/>
            <a:ext cx="598672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Plastic spoon</a:t>
            </a:r>
          </a:p>
        </p:txBody>
      </p:sp>
      <p:pic>
        <p:nvPicPr>
          <p:cNvPr id="21506" name="Picture 2" descr="C:\Users\Administrator\Downloads\plastic spo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3340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dishes</a:t>
            </a:r>
          </a:p>
        </p:txBody>
      </p:sp>
      <p:pic>
        <p:nvPicPr>
          <p:cNvPr id="22530" name="Picture 2" descr="C:\Users\Administrator\Downloads\weighting dish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181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</a:t>
            </a:r>
          </a:p>
        </p:txBody>
      </p:sp>
      <p:pic>
        <p:nvPicPr>
          <p:cNvPr id="23554" name="Picture 2" descr="C:\Users\Administrator\Downloads\Microwave-Digestor-Ov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6871" y="1600200"/>
            <a:ext cx="603025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distillation apparatus</a:t>
            </a:r>
          </a:p>
        </p:txBody>
      </p:sp>
      <p:pic>
        <p:nvPicPr>
          <p:cNvPr id="24578" name="Picture 2" descr="C:\Users\Administrator\Downloads\water-distilation-unit-tab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44958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coat</a:t>
            </a:r>
          </a:p>
        </p:txBody>
      </p:sp>
      <p:pic>
        <p:nvPicPr>
          <p:cNvPr id="25602" name="Picture 2" descr="C:\Users\Administrator\Downloads\prodzoomimg4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1148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70% ethanol</a:t>
            </a:r>
          </a:p>
        </p:txBody>
      </p:sp>
      <p:pic>
        <p:nvPicPr>
          <p:cNvPr id="26626" name="Picture 2" descr="C:\Users\Administrator\Downloads\70% ethano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1615" y="1600200"/>
            <a:ext cx="362077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Sterile flasks</a:t>
            </a:r>
          </a:p>
        </p:txBody>
      </p:sp>
      <p:pic>
        <p:nvPicPr>
          <p:cNvPr id="27650" name="Picture 2" descr="C:\Users\Administrator\Downloads\Flask-Cellstar-TC-0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48768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Laminar box</a:t>
            </a:r>
          </a:p>
        </p:txBody>
      </p:sp>
      <p:pic>
        <p:nvPicPr>
          <p:cNvPr id="28674" name="Picture 2" descr="C:\Users\Administrator\Downloads\15644630_10202541455454494_1615792140_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6462" y="1824831"/>
            <a:ext cx="4791075" cy="407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loop</a:t>
            </a:r>
          </a:p>
        </p:txBody>
      </p:sp>
      <p:pic>
        <p:nvPicPr>
          <p:cNvPr id="4098" name="Picture 2" descr="C:\Users\Administrator\Downloads\bacterial loo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stirring rod</a:t>
            </a:r>
          </a:p>
        </p:txBody>
      </p:sp>
      <p:pic>
        <p:nvPicPr>
          <p:cNvPr id="5122" name="Picture 2" descr="C:\Users\Administrator\Downloads\Glass-Ro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353469"/>
            <a:ext cx="6667500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tube</a:t>
            </a:r>
          </a:p>
        </p:txBody>
      </p:sp>
      <p:pic>
        <p:nvPicPr>
          <p:cNvPr id="6146" name="Picture 2" descr="C:\Users\Administrator\Downloads\test-tube-27134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9672" y="1881981"/>
            <a:ext cx="3843528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Mikroskop</a:t>
            </a:r>
            <a:endParaRPr lang="en-US" dirty="0"/>
          </a:p>
        </p:txBody>
      </p:sp>
      <p:pic>
        <p:nvPicPr>
          <p:cNvPr id="7170" name="Picture 2" descr="C:\Users\Administrator\Downloads\mikroskope-pce-mb20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84500" y="2275681"/>
            <a:ext cx="3175000" cy="317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Shaker</a:t>
            </a:r>
          </a:p>
        </p:txBody>
      </p:sp>
      <p:pic>
        <p:nvPicPr>
          <p:cNvPr id="8194" name="Picture 2" descr="C:\Users\Administrator\Downloads\shak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4624" y="1600200"/>
            <a:ext cx="641475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incubator</a:t>
            </a:r>
          </a:p>
        </p:txBody>
      </p:sp>
      <p:pic>
        <p:nvPicPr>
          <p:cNvPr id="9218" name="Picture 2" descr="C:\Users\Administrator\Downloads\lab-incubators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5000" y="2491581"/>
            <a:ext cx="27940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</Words>
  <Application>Microsoft Office PowerPoint</Application>
  <PresentationFormat>On-screen Show (4:3)</PresentationFormat>
  <Paragraphs>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gloves</vt:lpstr>
      <vt:lpstr>Petri dishes</vt:lpstr>
      <vt:lpstr>Electical balance</vt:lpstr>
      <vt:lpstr>Bacterial loop</vt:lpstr>
      <vt:lpstr>Glass stirring rod</vt:lpstr>
      <vt:lpstr>Test tube</vt:lpstr>
      <vt:lpstr>Mikroskop</vt:lpstr>
      <vt:lpstr>Shaker</vt:lpstr>
      <vt:lpstr>Laboratory incubator</vt:lpstr>
      <vt:lpstr>State of test tubes</vt:lpstr>
      <vt:lpstr>Slides</vt:lpstr>
      <vt:lpstr>Filter papers</vt:lpstr>
      <vt:lpstr>Colony counter</vt:lpstr>
      <vt:lpstr>API system</vt:lpstr>
      <vt:lpstr>API system</vt:lpstr>
      <vt:lpstr>General bacteria stainig kit</vt:lpstr>
      <vt:lpstr>Bacteria staining kit</vt:lpstr>
      <vt:lpstr>Pipette</vt:lpstr>
      <vt:lpstr>Pipette tips</vt:lpstr>
      <vt:lpstr>Measuring cylinder</vt:lpstr>
      <vt:lpstr>Glass pipette</vt:lpstr>
      <vt:lpstr>Glass marker</vt:lpstr>
      <vt:lpstr>Foil</vt:lpstr>
      <vt:lpstr>Alkolamp</vt:lpstr>
      <vt:lpstr>Graduated plastic pipette</vt:lpstr>
      <vt:lpstr>Plastic throw</vt:lpstr>
      <vt:lpstr>Spatula</vt:lpstr>
      <vt:lpstr>Laboratory autoclave</vt:lpstr>
      <vt:lpstr>pH indicator</vt:lpstr>
      <vt:lpstr>Plastic spoon</vt:lpstr>
      <vt:lpstr>Weighting dishes</vt:lpstr>
      <vt:lpstr>Microwave</vt:lpstr>
      <vt:lpstr>Water distillation apparatus</vt:lpstr>
      <vt:lpstr>Lab coat</vt:lpstr>
      <vt:lpstr>70% ethanol</vt:lpstr>
      <vt:lpstr>Sterile flasks</vt:lpstr>
      <vt:lpstr>Laminar box</vt:lpstr>
    </vt:vector>
  </TitlesOfParts>
  <Company>lite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gloves</dc:title>
  <dc:creator>admin</dc:creator>
  <cp:lastModifiedBy>Jacob Javashvili</cp:lastModifiedBy>
  <cp:revision>13</cp:revision>
  <dcterms:created xsi:type="dcterms:W3CDTF">2017-01-21T21:34:42Z</dcterms:created>
  <dcterms:modified xsi:type="dcterms:W3CDTF">2017-01-22T11:10:30Z</dcterms:modified>
</cp:coreProperties>
</file>