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Orbitron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rbitron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rbitro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aa047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aa047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13194ca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13194ca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13194c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13194c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13194c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13194c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13194ca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13194ca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ics.asi.ru/" TargetMode="External"/><Relationship Id="rId4" Type="http://schemas.openxmlformats.org/officeDocument/2006/relationships/hyperlink" Target="https://www.emiia.ru/contact.html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www.emiia.ai/demo" TargetMode="External"/><Relationship Id="rId5" Type="http://schemas.openxmlformats.org/officeDocument/2006/relationships/hyperlink" Target="https://framework.emiia.ai" TargetMode="External"/><Relationship Id="rId6" Type="http://schemas.openxmlformats.org/officeDocument/2006/relationships/hyperlink" Target="https://www.emiia.ai" TargetMode="External"/><Relationship Id="rId7" Type="http://schemas.openxmlformats.org/officeDocument/2006/relationships/hyperlink" Target="https://www.emiia.ai/framework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79138" y="3453700"/>
            <a:ext cx="1909800" cy="6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666666">
                <a:alpha val="52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434343"/>
                </a:solidFill>
                <a:latin typeface="Orbitron"/>
                <a:ea typeface="Orbitron"/>
                <a:cs typeface="Orbitron"/>
                <a:sym typeface="Orbitron"/>
              </a:rPr>
              <a:t>EMIIA.AI</a:t>
            </a:r>
            <a:endParaRPr sz="2900">
              <a:solidFill>
                <a:srgbClr val="43434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05825" y="3964425"/>
            <a:ext cx="1780200" cy="2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040000" dist="19050">
              <a:srgbClr val="6666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">
                <a:solidFill>
                  <a:srgbClr val="434343"/>
                </a:solidFill>
                <a:latin typeface="Orbitron"/>
                <a:ea typeface="Orbitron"/>
                <a:cs typeface="Orbitron"/>
                <a:sym typeface="Orbitron"/>
              </a:rPr>
              <a:t>FRAMEWORK &amp; LIBRARY</a:t>
            </a:r>
            <a:endParaRPr sz="650">
              <a:solidFill>
                <a:srgbClr val="43434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-3497" r="79558" t="-10926"/>
          <a:stretch/>
        </p:blipFill>
        <p:spPr>
          <a:xfrm>
            <a:off x="575375" y="3685325"/>
            <a:ext cx="443802" cy="43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3" y="866739"/>
            <a:ext cx="2323846" cy="305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043" y="1369183"/>
            <a:ext cx="4403584" cy="255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575" y="1475875"/>
            <a:ext cx="1173875" cy="2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25" y="396600"/>
            <a:ext cx="1173875" cy="2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100" y="1068850"/>
            <a:ext cx="1173875" cy="2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114926" y="71424"/>
            <a:ext cx="1485700" cy="309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811750" y="1253575"/>
            <a:ext cx="40116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экспертов по машинному обучению, в области обработки сигналов и визуализации данных для задач машинного радиозрения, десятилетний опыт разработок в IT.</a:t>
            </a:r>
            <a:endParaRPr sz="9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Проект является ведущим в направлении машинного обучения для радиозрения (радиовидение). Входит в TOП рейтингов разработчиков систем машинного зрения MV, финалист международного конкурса </a:t>
            </a:r>
            <a:r>
              <a:rPr b="1"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BRICS Solutions Awards   </a:t>
            </a: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в номинации</a:t>
            </a:r>
            <a:r>
              <a:rPr lang="ru" sz="9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Innovation and technology</a:t>
            </a:r>
            <a:r>
              <a:rPr b="1" lang="ru" sz="9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9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ИИ, нейросетевые модели (датасеты) и методы обучения нейронных сетей в машинном радиозрении (радиовидение) разработаны исключительно </a:t>
            </a:r>
            <a:r>
              <a:rPr b="1"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ЭМИИА</a:t>
            </a: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 команде и проекте</a:t>
            </a:r>
            <a:endParaRPr b="1" sz="90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609150" y="848763"/>
            <a:ext cx="241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+7 (495) 142-18-83   emiia@emiia.ai</a:t>
            </a:r>
            <a:r>
              <a:rPr lang="ru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497150" y="540250"/>
            <a:ext cx="1300200" cy="284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1040000" dist="19050">
              <a:srgbClr val="6666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">
                <a:solidFill>
                  <a:srgbClr val="434343"/>
                </a:solidFill>
                <a:latin typeface="Orbitron"/>
                <a:ea typeface="Orbitron"/>
                <a:cs typeface="Orbitron"/>
                <a:sym typeface="Orbitron"/>
              </a:rPr>
              <a:t>MACHINE RADIO VISION</a:t>
            </a:r>
            <a:endParaRPr sz="650">
              <a:solidFill>
                <a:srgbClr val="43434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647025" y="3865438"/>
            <a:ext cx="391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Montserrat"/>
              <a:buChar char="●"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Интернет-ресурс проекта: </a:t>
            </a: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FRAMEWORK.EMIIA.AI</a:t>
            </a:r>
            <a:r>
              <a:rPr lang="ru" sz="9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7025" y="4107600"/>
            <a:ext cx="41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Montserrat"/>
              <a:buChar char="●"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базовой технологии</a:t>
            </a: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EMIIA.AI</a:t>
            </a:r>
            <a:r>
              <a:rPr lang="ru" sz="9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47025" y="4361175"/>
            <a:ext cx="4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Montserrat"/>
              <a:buChar char="●"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Онлайн-презентация: </a:t>
            </a: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EMIIA.AI/FRAMEWORK</a:t>
            </a:r>
            <a:endParaRPr b="1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00" y="3790950"/>
            <a:ext cx="3876675" cy="10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662674" y="3467850"/>
            <a:ext cx="13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ПРИ ПОДДЕРЖКЕ:</a:t>
            </a:r>
            <a:endParaRPr b="1" sz="9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47025" y="4610925"/>
            <a:ext cx="4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Montserrat"/>
              <a:buChar char="●"/>
            </a:pP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Демонстрационные материалы</a:t>
            </a:r>
            <a:r>
              <a:rPr lang="ru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ru" sz="900">
                <a:solidFill>
                  <a:srgbClr val="3D85C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EMIIA.AI/DEMO</a:t>
            </a:r>
            <a:endParaRPr b="1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192338" y="14975"/>
            <a:ext cx="1909800" cy="6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666666">
                <a:alpha val="52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434343"/>
                </a:solidFill>
                <a:latin typeface="Orbitron"/>
                <a:ea typeface="Orbitron"/>
                <a:cs typeface="Orbitron"/>
                <a:sym typeface="Orbitron"/>
              </a:rPr>
              <a:t>EMIIA.AI</a:t>
            </a:r>
            <a:endParaRPr sz="2900">
              <a:solidFill>
                <a:srgbClr val="43434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10">
            <a:alphaModFix/>
          </a:blip>
          <a:srcRect b="0" l="-3497" r="79558" t="-10926"/>
          <a:stretch/>
        </p:blipFill>
        <p:spPr>
          <a:xfrm>
            <a:off x="5685350" y="246600"/>
            <a:ext cx="443802" cy="43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