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6" r:id="rId2"/>
  </p:sldMasterIdLst>
  <p:notesMasterIdLst>
    <p:notesMasterId r:id="rId22"/>
  </p:notesMasterIdLst>
  <p:sldIdLst>
    <p:sldId id="256" r:id="rId3"/>
    <p:sldId id="326" r:id="rId4"/>
    <p:sldId id="258" r:id="rId5"/>
    <p:sldId id="371" r:id="rId6"/>
    <p:sldId id="367" r:id="rId7"/>
    <p:sldId id="376" r:id="rId8"/>
    <p:sldId id="385" r:id="rId9"/>
    <p:sldId id="368" r:id="rId10"/>
    <p:sldId id="378" r:id="rId11"/>
    <p:sldId id="389" r:id="rId12"/>
    <p:sldId id="387" r:id="rId13"/>
    <p:sldId id="379" r:id="rId14"/>
    <p:sldId id="391" r:id="rId15"/>
    <p:sldId id="394" r:id="rId16"/>
    <p:sldId id="392" r:id="rId17"/>
    <p:sldId id="393" r:id="rId18"/>
    <p:sldId id="369" r:id="rId19"/>
    <p:sldId id="390" r:id="rId20"/>
    <p:sldId id="388"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3F3F3"/>
    <a:srgbClr val="F5F5F5"/>
    <a:srgbClr val="0484B1"/>
    <a:srgbClr val="009999"/>
    <a:srgbClr val="54576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85" d="100"/>
          <a:sy n="85" d="100"/>
        </p:scale>
        <p:origin x="485" y="72"/>
      </p:cViewPr>
      <p:guideLst>
        <p:guide orient="horz" pos="2161"/>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59F7B-DB8D-43BE-A1A1-85A7569E952E}" type="datetimeFigureOut">
              <a:rPr lang="zh-CN" altLang="en-US" smtClean="0"/>
              <a:pPr/>
              <a:t>2023/3/29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A5684-C446-4379-A4EC-F1742226CF0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10</a:t>
            </a:fld>
            <a:endParaRPr lang="zh-CN" altLang="en-US"/>
          </a:p>
        </p:txBody>
      </p:sp>
    </p:spTree>
    <p:extLst>
      <p:ext uri="{BB962C8B-B14F-4D97-AF65-F5344CB8AC3E}">
        <p14:creationId xmlns:p14="http://schemas.microsoft.com/office/powerpoint/2010/main" val="265190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11</a:t>
            </a:fld>
            <a:endParaRPr lang="zh-CN" altLang="en-US"/>
          </a:p>
        </p:txBody>
      </p:sp>
    </p:spTree>
    <p:extLst>
      <p:ext uri="{BB962C8B-B14F-4D97-AF65-F5344CB8AC3E}">
        <p14:creationId xmlns:p14="http://schemas.microsoft.com/office/powerpoint/2010/main" val="273991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12</a:t>
            </a:fld>
            <a:endParaRPr lang="zh-CN" altLang="en-US"/>
          </a:p>
        </p:txBody>
      </p:sp>
    </p:spTree>
    <p:extLst>
      <p:ext uri="{BB962C8B-B14F-4D97-AF65-F5344CB8AC3E}">
        <p14:creationId xmlns:p14="http://schemas.microsoft.com/office/powerpoint/2010/main" val="294918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13</a:t>
            </a:fld>
            <a:endParaRPr lang="zh-CN" altLang="en-US"/>
          </a:p>
        </p:txBody>
      </p:sp>
    </p:spTree>
    <p:extLst>
      <p:ext uri="{BB962C8B-B14F-4D97-AF65-F5344CB8AC3E}">
        <p14:creationId xmlns:p14="http://schemas.microsoft.com/office/powerpoint/2010/main" val="4037876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14</a:t>
            </a:fld>
            <a:endParaRPr lang="zh-CN" altLang="en-US"/>
          </a:p>
        </p:txBody>
      </p:sp>
    </p:spTree>
    <p:extLst>
      <p:ext uri="{BB962C8B-B14F-4D97-AF65-F5344CB8AC3E}">
        <p14:creationId xmlns:p14="http://schemas.microsoft.com/office/powerpoint/2010/main" val="297327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15</a:t>
            </a:fld>
            <a:endParaRPr lang="zh-CN" altLang="en-US"/>
          </a:p>
        </p:txBody>
      </p:sp>
    </p:spTree>
    <p:extLst>
      <p:ext uri="{BB962C8B-B14F-4D97-AF65-F5344CB8AC3E}">
        <p14:creationId xmlns:p14="http://schemas.microsoft.com/office/powerpoint/2010/main" val="260161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16</a:t>
            </a:fld>
            <a:endParaRPr lang="zh-CN" altLang="en-US"/>
          </a:p>
        </p:txBody>
      </p:sp>
    </p:spTree>
    <p:extLst>
      <p:ext uri="{BB962C8B-B14F-4D97-AF65-F5344CB8AC3E}">
        <p14:creationId xmlns:p14="http://schemas.microsoft.com/office/powerpoint/2010/main" val="151666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17</a:t>
            </a:fld>
            <a:endParaRPr lang="zh-CN" altLang="en-US"/>
          </a:p>
        </p:txBody>
      </p:sp>
    </p:spTree>
    <p:extLst>
      <p:ext uri="{BB962C8B-B14F-4D97-AF65-F5344CB8AC3E}">
        <p14:creationId xmlns:p14="http://schemas.microsoft.com/office/powerpoint/2010/main" val="266274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18</a:t>
            </a:fld>
            <a:endParaRPr lang="zh-CN" altLang="en-US"/>
          </a:p>
        </p:txBody>
      </p:sp>
    </p:spTree>
    <p:extLst>
      <p:ext uri="{BB962C8B-B14F-4D97-AF65-F5344CB8AC3E}">
        <p14:creationId xmlns:p14="http://schemas.microsoft.com/office/powerpoint/2010/main" val="64156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7A5684-C446-4379-A4EC-F1742226CF0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4765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4</a:t>
            </a:fld>
            <a:endParaRPr lang="zh-CN" altLang="en-US"/>
          </a:p>
        </p:txBody>
      </p:sp>
    </p:spTree>
    <p:extLst>
      <p:ext uri="{BB962C8B-B14F-4D97-AF65-F5344CB8AC3E}">
        <p14:creationId xmlns:p14="http://schemas.microsoft.com/office/powerpoint/2010/main" val="331744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5</a:t>
            </a:fld>
            <a:endParaRPr lang="zh-CN" altLang="en-US"/>
          </a:p>
        </p:txBody>
      </p:sp>
    </p:spTree>
    <p:extLst>
      <p:ext uri="{BB962C8B-B14F-4D97-AF65-F5344CB8AC3E}">
        <p14:creationId xmlns:p14="http://schemas.microsoft.com/office/powerpoint/2010/main" val="36528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6</a:t>
            </a:fld>
            <a:endParaRPr lang="zh-CN" altLang="en-US"/>
          </a:p>
        </p:txBody>
      </p:sp>
    </p:spTree>
    <p:extLst>
      <p:ext uri="{BB962C8B-B14F-4D97-AF65-F5344CB8AC3E}">
        <p14:creationId xmlns:p14="http://schemas.microsoft.com/office/powerpoint/2010/main" val="416526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7</a:t>
            </a:fld>
            <a:endParaRPr lang="zh-CN" altLang="en-US"/>
          </a:p>
        </p:txBody>
      </p:sp>
    </p:spTree>
    <p:extLst>
      <p:ext uri="{BB962C8B-B14F-4D97-AF65-F5344CB8AC3E}">
        <p14:creationId xmlns:p14="http://schemas.microsoft.com/office/powerpoint/2010/main" val="41065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8</a:t>
            </a:fld>
            <a:endParaRPr lang="zh-CN" altLang="en-US"/>
          </a:p>
        </p:txBody>
      </p:sp>
    </p:spTree>
    <p:extLst>
      <p:ext uri="{BB962C8B-B14F-4D97-AF65-F5344CB8AC3E}">
        <p14:creationId xmlns:p14="http://schemas.microsoft.com/office/powerpoint/2010/main" val="165956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07A5684-C446-4379-A4EC-F1742226CF00}" type="slidenum">
              <a:rPr lang="zh-CN" altLang="en-US" smtClean="0"/>
              <a:pPr/>
              <a:t>9</a:t>
            </a:fld>
            <a:endParaRPr lang="zh-CN" altLang="en-US"/>
          </a:p>
        </p:txBody>
      </p:sp>
    </p:spTree>
    <p:extLst>
      <p:ext uri="{BB962C8B-B14F-4D97-AF65-F5344CB8AC3E}">
        <p14:creationId xmlns:p14="http://schemas.microsoft.com/office/powerpoint/2010/main" val="2630789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12192000" cy="688013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E4457-AB2A-CD51-9E66-048AC4EF9CD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80C7B3-D257-1D7E-3B0C-E45661D7F234}"/>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2053BCE0-3FCB-EA05-B7AF-AFD9B909E0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0583AF-4B63-ED86-27E5-E71E1602AECC}"/>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66003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0E24-0F27-7142-2E5F-05E247A6E7C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ABE5B3-8F43-2999-2F3B-E19998BA0020}"/>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6F0F3607-1284-0116-3225-6704A36267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265DA4-4885-F5C9-2F35-9AC9E9A74ABF}"/>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2209242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E4AD8-D5F6-930B-5213-143BB1122D7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7B6876-E4ED-D762-3EF1-71A4633A4882}"/>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66B6DFE3-ACC6-3533-5E98-0B9C034C9B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E3A6E3-E9E9-3DAD-C2C6-B6D9476B021A}"/>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377591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5B58-3E02-BB89-D1B6-9B9C833E2B6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CCA1AA-749D-F4DF-671A-EEFAF00F72CE}"/>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87B0C219-D172-30C4-EF7F-F0215B8454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FAAFFF-9C02-BCE8-F30A-580434DB62F3}"/>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149384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B2716-273E-A69D-72C7-E17BEB9A9C8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41EC37-54D2-8618-A24E-E0A09E13BCBA}"/>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8EE85679-8821-3413-0943-9F5AEFF14B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C2BA57-C695-42D3-F0A6-1C5C19B464CA}"/>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2479250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26EFA-E7A3-0655-2A4D-C810136389E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4E2B4E-F31E-B61F-CB68-AADF89601BA9}"/>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11316ACF-5019-6E9E-98BD-A4000B199A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9CC45E-17B3-7B20-7BAE-8AE306896B2E}"/>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1688451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7777B-6AFC-E528-A108-A4E46241EC2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895D19-E21F-4802-3ACD-56A84EC17E1B}"/>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6262A1C1-1E74-EC81-9126-A37A9E0207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365DCB-8001-D536-48A4-187D8F100EEB}"/>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
        <p:nvSpPr>
          <p:cNvPr id="7" name="TextBox 9">
            <a:extLst>
              <a:ext uri="{FF2B5EF4-FFF2-40B4-BE49-F238E27FC236}">
                <a16:creationId xmlns:a16="http://schemas.microsoft.com/office/drawing/2014/main" id="{25F4B911-A198-8BC1-63EF-E10194A94E8F}"/>
              </a:ext>
            </a:extLst>
          </p:cNvPr>
          <p:cNvSpPr txBox="1"/>
          <p:nvPr userDrawn="1"/>
        </p:nvSpPr>
        <p:spPr>
          <a:xfrm>
            <a:off x="1849647" y="6721475"/>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3949884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8EA60-37DA-13E3-5FED-1E69713C9E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71C255-1397-6E23-65E3-4E94619BB20D}"/>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472E35D0-2702-F811-61C8-F78EB925DF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0841A7-FBF7-712B-01B2-0AC11D2C3A2F}"/>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3736813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2023/3/29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138276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2023/3/29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09259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48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37" name="组合 36"/>
          <p:cNvGrpSpPr/>
          <p:nvPr userDrawn="1"/>
        </p:nvGrpSpPr>
        <p:grpSpPr>
          <a:xfrm>
            <a:off x="485462" y="384314"/>
            <a:ext cx="983150" cy="983150"/>
            <a:chOff x="485462" y="384314"/>
            <a:chExt cx="983150" cy="983150"/>
          </a:xfrm>
        </p:grpSpPr>
        <p:grpSp>
          <p:nvGrpSpPr>
            <p:cNvPr id="22" name="组合 21"/>
            <p:cNvGrpSpPr/>
            <p:nvPr/>
          </p:nvGrpSpPr>
          <p:grpSpPr>
            <a:xfrm>
              <a:off x="485462" y="384314"/>
              <a:ext cx="983150" cy="983150"/>
              <a:chOff x="5141769" y="1609518"/>
              <a:chExt cx="1504948" cy="1504948"/>
            </a:xfrm>
          </p:grpSpPr>
          <p:sp>
            <p:nvSpPr>
              <p:cNvPr id="26" name="椭圆 25"/>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305916" y="1773665"/>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781546" y="651934"/>
              <a:ext cx="336054" cy="407813"/>
              <a:chOff x="3196143" y="821604"/>
              <a:chExt cx="896937" cy="1000125"/>
            </a:xfrm>
            <a:solidFill>
              <a:schemeClr val="tx1">
                <a:lumMod val="65000"/>
                <a:lumOff val="35000"/>
              </a:schemeClr>
            </a:solidFill>
          </p:grpSpPr>
          <p:sp>
            <p:nvSpPr>
              <p:cNvPr id="9" name="Rectangle 22"/>
              <p:cNvSpPr>
                <a:spLocks noChangeArrowheads="1"/>
              </p:cNvSpPr>
              <p:nvPr/>
            </p:nvSpPr>
            <p:spPr bwMode="auto">
              <a:xfrm>
                <a:off x="3545393" y="1172442"/>
                <a:ext cx="450850" cy="4127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0" name="Rectangle 23"/>
              <p:cNvSpPr>
                <a:spLocks noChangeArrowheads="1"/>
              </p:cNvSpPr>
              <p:nvPr/>
            </p:nvSpPr>
            <p:spPr bwMode="auto">
              <a:xfrm>
                <a:off x="3548568" y="1277217"/>
                <a:ext cx="450850" cy="4127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1" name="Freeform 24"/>
              <p:cNvSpPr/>
              <p:nvPr/>
            </p:nvSpPr>
            <p:spPr bwMode="auto">
              <a:xfrm>
                <a:off x="3454905" y="1059729"/>
                <a:ext cx="638175" cy="762000"/>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2" name="Freeform 25"/>
              <p:cNvSpPr/>
              <p:nvPr/>
            </p:nvSpPr>
            <p:spPr bwMode="auto">
              <a:xfrm>
                <a:off x="3572380" y="1370879"/>
                <a:ext cx="423863" cy="4127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3" name="Freeform 26"/>
              <p:cNvSpPr/>
              <p:nvPr/>
            </p:nvSpPr>
            <p:spPr bwMode="auto">
              <a:xfrm>
                <a:off x="3616830" y="1475654"/>
                <a:ext cx="387350" cy="4127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4" name="Freeform 27"/>
              <p:cNvSpPr/>
              <p:nvPr/>
            </p:nvSpPr>
            <p:spPr bwMode="auto">
              <a:xfrm>
                <a:off x="3635880" y="1559792"/>
                <a:ext cx="363538" cy="4127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5" name="Freeform 28"/>
              <p:cNvSpPr/>
              <p:nvPr/>
            </p:nvSpPr>
            <p:spPr bwMode="auto">
              <a:xfrm>
                <a:off x="3477130" y="1535979"/>
                <a:ext cx="142875" cy="188913"/>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6" name="Freeform 29"/>
              <p:cNvSpPr/>
              <p:nvPr/>
            </p:nvSpPr>
            <p:spPr bwMode="auto">
              <a:xfrm>
                <a:off x="3196143" y="821604"/>
                <a:ext cx="180975" cy="173038"/>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7" name="Freeform 30"/>
              <p:cNvSpPr/>
              <p:nvPr/>
            </p:nvSpPr>
            <p:spPr bwMode="auto">
              <a:xfrm>
                <a:off x="3631118" y="1664567"/>
                <a:ext cx="373063" cy="4127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8" name="Freeform 31"/>
              <p:cNvSpPr>
                <a:spLocks noEditPoints="1"/>
              </p:cNvSpPr>
              <p:nvPr/>
            </p:nvSpPr>
            <p:spPr bwMode="auto">
              <a:xfrm>
                <a:off x="3240593" y="953367"/>
                <a:ext cx="376238" cy="631825"/>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grpSp>
        <p:nvGrpSpPr>
          <p:cNvPr id="43" name="组合 42"/>
          <p:cNvGrpSpPr/>
          <p:nvPr userDrawn="1"/>
        </p:nvGrpSpPr>
        <p:grpSpPr>
          <a:xfrm>
            <a:off x="485462" y="384314"/>
            <a:ext cx="983150" cy="983150"/>
            <a:chOff x="485462" y="384314"/>
            <a:chExt cx="983150" cy="983150"/>
          </a:xfrm>
        </p:grpSpPr>
        <p:grpSp>
          <p:nvGrpSpPr>
            <p:cNvPr id="6" name="组合 5"/>
            <p:cNvGrpSpPr/>
            <p:nvPr userDrawn="1"/>
          </p:nvGrpSpPr>
          <p:grpSpPr>
            <a:xfrm>
              <a:off x="485462" y="384314"/>
              <a:ext cx="983150" cy="983150"/>
              <a:chOff x="5141769" y="1609518"/>
              <a:chExt cx="1504948" cy="1504948"/>
            </a:xfrm>
          </p:grpSpPr>
          <p:sp>
            <p:nvSpPr>
              <p:cNvPr id="7" name="椭圆 6"/>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05916" y="1773665"/>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Freeform 21"/>
            <p:cNvSpPr>
              <a:spLocks noEditPoints="1"/>
            </p:cNvSpPr>
            <p:nvPr userDrawn="1"/>
          </p:nvSpPr>
          <p:spPr bwMode="auto">
            <a:xfrm>
              <a:off x="821266" y="634999"/>
              <a:ext cx="313267" cy="430209"/>
            </a:xfrm>
            <a:custGeom>
              <a:avLst/>
              <a:gdLst>
                <a:gd name="T0" fmla="*/ 129 w 336"/>
                <a:gd name="T1" fmla="*/ 22 h 513"/>
                <a:gd name="T2" fmla="*/ 135 w 336"/>
                <a:gd name="T3" fmla="*/ 10 h 513"/>
                <a:gd name="T4" fmla="*/ 163 w 336"/>
                <a:gd name="T5" fmla="*/ 2 h 513"/>
                <a:gd name="T6" fmla="*/ 175 w 336"/>
                <a:gd name="T7" fmla="*/ 8 h 513"/>
                <a:gd name="T8" fmla="*/ 177 w 336"/>
                <a:gd name="T9" fmla="*/ 13 h 513"/>
                <a:gd name="T10" fmla="*/ 171 w 336"/>
                <a:gd name="T11" fmla="*/ 25 h 513"/>
                <a:gd name="T12" fmla="*/ 142 w 336"/>
                <a:gd name="T13" fmla="*/ 34 h 513"/>
                <a:gd name="T14" fmla="*/ 131 w 336"/>
                <a:gd name="T15" fmla="*/ 28 h 513"/>
                <a:gd name="T16" fmla="*/ 129 w 336"/>
                <a:gd name="T17" fmla="*/ 22 h 513"/>
                <a:gd name="T18" fmla="*/ 209 w 336"/>
                <a:gd name="T19" fmla="*/ 287 h 513"/>
                <a:gd name="T20" fmla="*/ 198 w 336"/>
                <a:gd name="T21" fmla="*/ 303 h 513"/>
                <a:gd name="T22" fmla="*/ 216 w 336"/>
                <a:gd name="T23" fmla="*/ 310 h 513"/>
                <a:gd name="T24" fmla="*/ 266 w 336"/>
                <a:gd name="T25" fmla="*/ 294 h 513"/>
                <a:gd name="T26" fmla="*/ 278 w 336"/>
                <a:gd name="T27" fmla="*/ 278 h 513"/>
                <a:gd name="T28" fmla="*/ 259 w 336"/>
                <a:gd name="T29" fmla="*/ 272 h 513"/>
                <a:gd name="T30" fmla="*/ 209 w 336"/>
                <a:gd name="T31" fmla="*/ 287 h 513"/>
                <a:gd name="T32" fmla="*/ 336 w 336"/>
                <a:gd name="T33" fmla="*/ 366 h 513"/>
                <a:gd name="T34" fmla="*/ 336 w 336"/>
                <a:gd name="T35" fmla="*/ 376 h 513"/>
                <a:gd name="T36" fmla="*/ 328 w 336"/>
                <a:gd name="T37" fmla="*/ 385 h 513"/>
                <a:gd name="T38" fmla="*/ 312 w 336"/>
                <a:gd name="T39" fmla="*/ 385 h 513"/>
                <a:gd name="T40" fmla="*/ 228 w 336"/>
                <a:gd name="T41" fmla="*/ 451 h 513"/>
                <a:gd name="T42" fmla="*/ 295 w 336"/>
                <a:gd name="T43" fmla="*/ 497 h 513"/>
                <a:gd name="T44" fmla="*/ 280 w 336"/>
                <a:gd name="T45" fmla="*/ 513 h 513"/>
                <a:gd name="T46" fmla="*/ 63 w 336"/>
                <a:gd name="T47" fmla="*/ 513 h 513"/>
                <a:gd name="T48" fmla="*/ 48 w 336"/>
                <a:gd name="T49" fmla="*/ 497 h 513"/>
                <a:gd name="T50" fmla="*/ 105 w 336"/>
                <a:gd name="T51" fmla="*/ 454 h 513"/>
                <a:gd name="T52" fmla="*/ 0 w 336"/>
                <a:gd name="T53" fmla="*/ 292 h 513"/>
                <a:gd name="T54" fmla="*/ 142 w 336"/>
                <a:gd name="T55" fmla="*/ 124 h 513"/>
                <a:gd name="T56" fmla="*/ 125 w 336"/>
                <a:gd name="T57" fmla="*/ 68 h 513"/>
                <a:gd name="T58" fmla="*/ 136 w 336"/>
                <a:gd name="T59" fmla="*/ 49 h 513"/>
                <a:gd name="T60" fmla="*/ 186 w 336"/>
                <a:gd name="T61" fmla="*/ 33 h 513"/>
                <a:gd name="T62" fmla="*/ 206 w 336"/>
                <a:gd name="T63" fmla="*/ 43 h 513"/>
                <a:gd name="T64" fmla="*/ 266 w 336"/>
                <a:gd name="T65" fmla="*/ 235 h 513"/>
                <a:gd name="T66" fmla="*/ 255 w 336"/>
                <a:gd name="T67" fmla="*/ 255 h 513"/>
                <a:gd name="T68" fmla="*/ 205 w 336"/>
                <a:gd name="T69" fmla="*/ 271 h 513"/>
                <a:gd name="T70" fmla="*/ 185 w 336"/>
                <a:gd name="T71" fmla="*/ 260 h 513"/>
                <a:gd name="T72" fmla="*/ 161 w 336"/>
                <a:gd name="T73" fmla="*/ 182 h 513"/>
                <a:gd name="T74" fmla="*/ 62 w 336"/>
                <a:gd name="T75" fmla="*/ 286 h 513"/>
                <a:gd name="T76" fmla="*/ 154 w 336"/>
                <a:gd name="T77" fmla="*/ 400 h 513"/>
                <a:gd name="T78" fmla="*/ 204 w 336"/>
                <a:gd name="T79" fmla="*/ 385 h 513"/>
                <a:gd name="T80" fmla="*/ 187 w 336"/>
                <a:gd name="T81" fmla="*/ 385 h 513"/>
                <a:gd name="T82" fmla="*/ 178 w 336"/>
                <a:gd name="T83" fmla="*/ 376 h 513"/>
                <a:gd name="T84" fmla="*/ 178 w 336"/>
                <a:gd name="T85" fmla="*/ 366 h 513"/>
                <a:gd name="T86" fmla="*/ 187 w 336"/>
                <a:gd name="T87" fmla="*/ 357 h 513"/>
                <a:gd name="T88" fmla="*/ 328 w 336"/>
                <a:gd name="T89" fmla="*/ 357 h 513"/>
                <a:gd name="T90" fmla="*/ 336 w 336"/>
                <a:gd name="T91" fmla="*/ 366 h 513"/>
                <a:gd name="T92" fmla="*/ 183 w 336"/>
                <a:gd name="T93" fmla="*/ 95 h 513"/>
                <a:gd name="T94" fmla="*/ 214 w 336"/>
                <a:gd name="T95" fmla="*/ 200 h 513"/>
                <a:gd name="T96" fmla="*/ 220 w 336"/>
                <a:gd name="T97" fmla="*/ 206 h 513"/>
                <a:gd name="T98" fmla="*/ 224 w 336"/>
                <a:gd name="T99" fmla="*/ 206 h 513"/>
                <a:gd name="T100" fmla="*/ 229 w 336"/>
                <a:gd name="T101" fmla="*/ 196 h 513"/>
                <a:gd name="T102" fmla="*/ 198 w 336"/>
                <a:gd name="T103" fmla="*/ 91 h 513"/>
                <a:gd name="T104" fmla="*/ 188 w 336"/>
                <a:gd name="T105" fmla="*/ 86 h 513"/>
                <a:gd name="T106" fmla="*/ 183 w 336"/>
                <a:gd name="T107" fmla="*/ 95 h 513"/>
                <a:gd name="T108" fmla="*/ 184 w 336"/>
                <a:gd name="T109" fmla="*/ 441 h 513"/>
                <a:gd name="T110" fmla="*/ 151 w 336"/>
                <a:gd name="T111" fmla="*/ 441 h 513"/>
                <a:gd name="T112" fmla="*/ 151 w 336"/>
                <a:gd name="T113" fmla="*/ 474 h 513"/>
                <a:gd name="T114" fmla="*/ 184 w 336"/>
                <a:gd name="T115" fmla="*/ 474 h 513"/>
                <a:gd name="T116" fmla="*/ 184 w 336"/>
                <a:gd name="T117" fmla="*/ 44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 h="513">
                  <a:moveTo>
                    <a:pt x="129" y="22"/>
                  </a:moveTo>
                  <a:cubicBezTo>
                    <a:pt x="127" y="17"/>
                    <a:pt x="130" y="12"/>
                    <a:pt x="135" y="10"/>
                  </a:cubicBezTo>
                  <a:cubicBezTo>
                    <a:pt x="163" y="2"/>
                    <a:pt x="163" y="2"/>
                    <a:pt x="163" y="2"/>
                  </a:cubicBezTo>
                  <a:cubicBezTo>
                    <a:pt x="168" y="0"/>
                    <a:pt x="173" y="3"/>
                    <a:pt x="175" y="8"/>
                  </a:cubicBezTo>
                  <a:cubicBezTo>
                    <a:pt x="177" y="13"/>
                    <a:pt x="177" y="13"/>
                    <a:pt x="177" y="13"/>
                  </a:cubicBezTo>
                  <a:cubicBezTo>
                    <a:pt x="178" y="18"/>
                    <a:pt x="176" y="23"/>
                    <a:pt x="171" y="25"/>
                  </a:cubicBezTo>
                  <a:cubicBezTo>
                    <a:pt x="142" y="34"/>
                    <a:pt x="142" y="34"/>
                    <a:pt x="142" y="34"/>
                  </a:cubicBezTo>
                  <a:cubicBezTo>
                    <a:pt x="138" y="35"/>
                    <a:pt x="132" y="33"/>
                    <a:pt x="131" y="28"/>
                  </a:cubicBezTo>
                  <a:lnTo>
                    <a:pt x="129" y="22"/>
                  </a:lnTo>
                  <a:close/>
                  <a:moveTo>
                    <a:pt x="209" y="287"/>
                  </a:moveTo>
                  <a:cubicBezTo>
                    <a:pt x="201" y="290"/>
                    <a:pt x="196" y="297"/>
                    <a:pt x="198" y="303"/>
                  </a:cubicBezTo>
                  <a:cubicBezTo>
                    <a:pt x="199" y="309"/>
                    <a:pt x="208" y="312"/>
                    <a:pt x="216" y="310"/>
                  </a:cubicBezTo>
                  <a:cubicBezTo>
                    <a:pt x="266" y="294"/>
                    <a:pt x="266" y="294"/>
                    <a:pt x="266" y="294"/>
                  </a:cubicBezTo>
                  <a:cubicBezTo>
                    <a:pt x="275" y="292"/>
                    <a:pt x="280" y="284"/>
                    <a:pt x="278" y="278"/>
                  </a:cubicBezTo>
                  <a:cubicBezTo>
                    <a:pt x="276" y="272"/>
                    <a:pt x="268" y="269"/>
                    <a:pt x="259" y="272"/>
                  </a:cubicBezTo>
                  <a:lnTo>
                    <a:pt x="209" y="287"/>
                  </a:lnTo>
                  <a:close/>
                  <a:moveTo>
                    <a:pt x="336" y="366"/>
                  </a:moveTo>
                  <a:cubicBezTo>
                    <a:pt x="336" y="376"/>
                    <a:pt x="336" y="376"/>
                    <a:pt x="336" y="376"/>
                  </a:cubicBezTo>
                  <a:cubicBezTo>
                    <a:pt x="336" y="381"/>
                    <a:pt x="333" y="385"/>
                    <a:pt x="328" y="385"/>
                  </a:cubicBezTo>
                  <a:cubicBezTo>
                    <a:pt x="312" y="385"/>
                    <a:pt x="312" y="385"/>
                    <a:pt x="312" y="385"/>
                  </a:cubicBezTo>
                  <a:cubicBezTo>
                    <a:pt x="294" y="409"/>
                    <a:pt x="259" y="436"/>
                    <a:pt x="228" y="451"/>
                  </a:cubicBezTo>
                  <a:cubicBezTo>
                    <a:pt x="263" y="460"/>
                    <a:pt x="295" y="483"/>
                    <a:pt x="295" y="497"/>
                  </a:cubicBezTo>
                  <a:cubicBezTo>
                    <a:pt x="295" y="507"/>
                    <a:pt x="286" y="513"/>
                    <a:pt x="280" y="513"/>
                  </a:cubicBezTo>
                  <a:cubicBezTo>
                    <a:pt x="63" y="513"/>
                    <a:pt x="63" y="513"/>
                    <a:pt x="63" y="513"/>
                  </a:cubicBezTo>
                  <a:cubicBezTo>
                    <a:pt x="54" y="513"/>
                    <a:pt x="48" y="506"/>
                    <a:pt x="48" y="497"/>
                  </a:cubicBezTo>
                  <a:cubicBezTo>
                    <a:pt x="48" y="483"/>
                    <a:pt x="73" y="466"/>
                    <a:pt x="105" y="454"/>
                  </a:cubicBezTo>
                  <a:cubicBezTo>
                    <a:pt x="25" y="409"/>
                    <a:pt x="0" y="361"/>
                    <a:pt x="0" y="292"/>
                  </a:cubicBezTo>
                  <a:cubicBezTo>
                    <a:pt x="0" y="217"/>
                    <a:pt x="52" y="148"/>
                    <a:pt x="142" y="124"/>
                  </a:cubicBezTo>
                  <a:cubicBezTo>
                    <a:pt x="125" y="68"/>
                    <a:pt x="125" y="68"/>
                    <a:pt x="125" y="68"/>
                  </a:cubicBezTo>
                  <a:cubicBezTo>
                    <a:pt x="123" y="60"/>
                    <a:pt x="127" y="51"/>
                    <a:pt x="136" y="49"/>
                  </a:cubicBezTo>
                  <a:cubicBezTo>
                    <a:pt x="186" y="33"/>
                    <a:pt x="186" y="33"/>
                    <a:pt x="186" y="33"/>
                  </a:cubicBezTo>
                  <a:cubicBezTo>
                    <a:pt x="194" y="30"/>
                    <a:pt x="203" y="35"/>
                    <a:pt x="206" y="43"/>
                  </a:cubicBezTo>
                  <a:cubicBezTo>
                    <a:pt x="266" y="235"/>
                    <a:pt x="266" y="235"/>
                    <a:pt x="266" y="235"/>
                  </a:cubicBezTo>
                  <a:cubicBezTo>
                    <a:pt x="268" y="244"/>
                    <a:pt x="264" y="253"/>
                    <a:pt x="255" y="255"/>
                  </a:cubicBezTo>
                  <a:cubicBezTo>
                    <a:pt x="205" y="271"/>
                    <a:pt x="205" y="271"/>
                    <a:pt x="205" y="271"/>
                  </a:cubicBezTo>
                  <a:cubicBezTo>
                    <a:pt x="197" y="273"/>
                    <a:pt x="188" y="269"/>
                    <a:pt x="185" y="260"/>
                  </a:cubicBezTo>
                  <a:cubicBezTo>
                    <a:pt x="161" y="182"/>
                    <a:pt x="161" y="182"/>
                    <a:pt x="161" y="182"/>
                  </a:cubicBezTo>
                  <a:cubicBezTo>
                    <a:pt x="116" y="187"/>
                    <a:pt x="62" y="230"/>
                    <a:pt x="62" y="286"/>
                  </a:cubicBezTo>
                  <a:cubicBezTo>
                    <a:pt x="62" y="345"/>
                    <a:pt x="106" y="400"/>
                    <a:pt x="154" y="400"/>
                  </a:cubicBezTo>
                  <a:cubicBezTo>
                    <a:pt x="176" y="400"/>
                    <a:pt x="193" y="394"/>
                    <a:pt x="204" y="385"/>
                  </a:cubicBezTo>
                  <a:cubicBezTo>
                    <a:pt x="187" y="385"/>
                    <a:pt x="187" y="385"/>
                    <a:pt x="187" y="385"/>
                  </a:cubicBezTo>
                  <a:cubicBezTo>
                    <a:pt x="182" y="385"/>
                    <a:pt x="178" y="381"/>
                    <a:pt x="178" y="376"/>
                  </a:cubicBezTo>
                  <a:cubicBezTo>
                    <a:pt x="178" y="366"/>
                    <a:pt x="178" y="366"/>
                    <a:pt x="178" y="366"/>
                  </a:cubicBezTo>
                  <a:cubicBezTo>
                    <a:pt x="178" y="361"/>
                    <a:pt x="182" y="357"/>
                    <a:pt x="187" y="357"/>
                  </a:cubicBezTo>
                  <a:cubicBezTo>
                    <a:pt x="328" y="357"/>
                    <a:pt x="328" y="357"/>
                    <a:pt x="328" y="357"/>
                  </a:cubicBezTo>
                  <a:cubicBezTo>
                    <a:pt x="333" y="357"/>
                    <a:pt x="336" y="361"/>
                    <a:pt x="336" y="366"/>
                  </a:cubicBezTo>
                  <a:close/>
                  <a:moveTo>
                    <a:pt x="183" y="95"/>
                  </a:moveTo>
                  <a:cubicBezTo>
                    <a:pt x="214" y="200"/>
                    <a:pt x="214" y="200"/>
                    <a:pt x="214" y="200"/>
                  </a:cubicBezTo>
                  <a:cubicBezTo>
                    <a:pt x="215" y="203"/>
                    <a:pt x="217" y="205"/>
                    <a:pt x="220" y="206"/>
                  </a:cubicBezTo>
                  <a:cubicBezTo>
                    <a:pt x="221" y="206"/>
                    <a:pt x="223" y="206"/>
                    <a:pt x="224" y="206"/>
                  </a:cubicBezTo>
                  <a:cubicBezTo>
                    <a:pt x="228" y="204"/>
                    <a:pt x="231" y="200"/>
                    <a:pt x="229" y="196"/>
                  </a:cubicBezTo>
                  <a:cubicBezTo>
                    <a:pt x="198" y="91"/>
                    <a:pt x="198" y="91"/>
                    <a:pt x="198" y="91"/>
                  </a:cubicBezTo>
                  <a:cubicBezTo>
                    <a:pt x="197" y="87"/>
                    <a:pt x="192" y="84"/>
                    <a:pt x="188" y="86"/>
                  </a:cubicBezTo>
                  <a:cubicBezTo>
                    <a:pt x="184" y="87"/>
                    <a:pt x="182" y="91"/>
                    <a:pt x="183" y="95"/>
                  </a:cubicBezTo>
                  <a:close/>
                  <a:moveTo>
                    <a:pt x="184" y="441"/>
                  </a:moveTo>
                  <a:cubicBezTo>
                    <a:pt x="175" y="432"/>
                    <a:pt x="160" y="432"/>
                    <a:pt x="151" y="441"/>
                  </a:cubicBezTo>
                  <a:cubicBezTo>
                    <a:pt x="142" y="450"/>
                    <a:pt x="142" y="465"/>
                    <a:pt x="151" y="474"/>
                  </a:cubicBezTo>
                  <a:cubicBezTo>
                    <a:pt x="160" y="483"/>
                    <a:pt x="175" y="483"/>
                    <a:pt x="184" y="474"/>
                  </a:cubicBezTo>
                  <a:cubicBezTo>
                    <a:pt x="193" y="465"/>
                    <a:pt x="193" y="450"/>
                    <a:pt x="184" y="441"/>
                  </a:cubicBezTo>
                  <a:close/>
                </a:path>
              </a:pathLst>
            </a:custGeom>
            <a:solidFill>
              <a:srgbClr val="545763"/>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grpSp>
        <p:nvGrpSpPr>
          <p:cNvPr id="14" name="组合 13"/>
          <p:cNvGrpSpPr/>
          <p:nvPr userDrawn="1"/>
        </p:nvGrpSpPr>
        <p:grpSpPr>
          <a:xfrm>
            <a:off x="485462" y="384314"/>
            <a:ext cx="983150" cy="983150"/>
            <a:chOff x="485462" y="384314"/>
            <a:chExt cx="983150" cy="983150"/>
          </a:xfrm>
        </p:grpSpPr>
        <p:grpSp>
          <p:nvGrpSpPr>
            <p:cNvPr id="6" name="组合 5"/>
            <p:cNvGrpSpPr/>
            <p:nvPr userDrawn="1"/>
          </p:nvGrpSpPr>
          <p:grpSpPr>
            <a:xfrm>
              <a:off x="485462" y="384314"/>
              <a:ext cx="983150" cy="983150"/>
              <a:chOff x="5141769" y="1609518"/>
              <a:chExt cx="1504948" cy="1504948"/>
            </a:xfrm>
          </p:grpSpPr>
          <p:sp>
            <p:nvSpPr>
              <p:cNvPr id="7" name="椭圆 6"/>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05916" y="1773665"/>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nvGrpSpPr>
          <p:grpSpPr>
            <a:xfrm>
              <a:off x="759725" y="711201"/>
              <a:ext cx="459475" cy="311507"/>
              <a:chOff x="165605" y="4160117"/>
              <a:chExt cx="962026" cy="631825"/>
            </a:xfrm>
            <a:solidFill>
              <a:srgbClr val="545763"/>
            </a:solidFill>
          </p:grpSpPr>
          <p:sp>
            <p:nvSpPr>
              <p:cNvPr id="10" name="Freeform 113"/>
              <p:cNvSpPr/>
              <p:nvPr/>
            </p:nvSpPr>
            <p:spPr bwMode="auto">
              <a:xfrm>
                <a:off x="170368" y="4676054"/>
                <a:ext cx="957263" cy="115888"/>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1" name="Freeform 114"/>
              <p:cNvSpPr>
                <a:spLocks noEditPoints="1"/>
              </p:cNvSpPr>
              <p:nvPr/>
            </p:nvSpPr>
            <p:spPr bwMode="auto">
              <a:xfrm>
                <a:off x="165605" y="4160117"/>
                <a:ext cx="465138" cy="568325"/>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2" name="Freeform 115"/>
              <p:cNvSpPr/>
              <p:nvPr/>
            </p:nvSpPr>
            <p:spPr bwMode="auto">
              <a:xfrm>
                <a:off x="927605" y="4239492"/>
                <a:ext cx="131763" cy="134938"/>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3" name="Freeform 116"/>
              <p:cNvSpPr>
                <a:spLocks noEditPoints="1"/>
              </p:cNvSpPr>
              <p:nvPr/>
            </p:nvSpPr>
            <p:spPr bwMode="auto">
              <a:xfrm>
                <a:off x="660905" y="4168054"/>
                <a:ext cx="466725" cy="568325"/>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grpSp>
        <p:nvGrpSpPr>
          <p:cNvPr id="12" name="组合 11"/>
          <p:cNvGrpSpPr/>
          <p:nvPr userDrawn="1"/>
        </p:nvGrpSpPr>
        <p:grpSpPr>
          <a:xfrm>
            <a:off x="485462" y="384314"/>
            <a:ext cx="983150" cy="983150"/>
            <a:chOff x="485462" y="384314"/>
            <a:chExt cx="983150" cy="983150"/>
          </a:xfrm>
        </p:grpSpPr>
        <p:grpSp>
          <p:nvGrpSpPr>
            <p:cNvPr id="6" name="组合 5"/>
            <p:cNvGrpSpPr/>
            <p:nvPr userDrawn="1"/>
          </p:nvGrpSpPr>
          <p:grpSpPr>
            <a:xfrm>
              <a:off x="485462" y="384314"/>
              <a:ext cx="983150" cy="983150"/>
              <a:chOff x="5141769" y="1609518"/>
              <a:chExt cx="1504948" cy="1504948"/>
            </a:xfrm>
          </p:grpSpPr>
          <p:sp>
            <p:nvSpPr>
              <p:cNvPr id="7" name="椭圆 6"/>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05916" y="1773665"/>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nvGrpSpPr>
          <p:grpSpPr>
            <a:xfrm>
              <a:off x="775303" y="677331"/>
              <a:ext cx="410031" cy="397963"/>
              <a:chOff x="4848730" y="4134717"/>
              <a:chExt cx="795338" cy="788988"/>
            </a:xfrm>
            <a:solidFill>
              <a:srgbClr val="545763"/>
            </a:solidFill>
          </p:grpSpPr>
          <p:sp>
            <p:nvSpPr>
              <p:cNvPr id="10" name="Freeform 124"/>
              <p:cNvSpPr>
                <a:spLocks noEditPoints="1"/>
              </p:cNvSpPr>
              <p:nvPr/>
            </p:nvSpPr>
            <p:spPr bwMode="auto">
              <a:xfrm>
                <a:off x="4848730" y="4134717"/>
                <a:ext cx="322263" cy="769938"/>
              </a:xfrm>
              <a:custGeom>
                <a:avLst/>
                <a:gdLst>
                  <a:gd name="T0" fmla="*/ 52 w 86"/>
                  <a:gd name="T1" fmla="*/ 200 h 205"/>
                  <a:gd name="T2" fmla="*/ 43 w 86"/>
                  <a:gd name="T3" fmla="*/ 192 h 205"/>
                  <a:gd name="T4" fmla="*/ 52 w 86"/>
                  <a:gd name="T5" fmla="*/ 184 h 205"/>
                  <a:gd name="T6" fmla="*/ 55 w 86"/>
                  <a:gd name="T7" fmla="*/ 184 h 205"/>
                  <a:gd name="T8" fmla="*/ 61 w 86"/>
                  <a:gd name="T9" fmla="*/ 167 h 205"/>
                  <a:gd name="T10" fmla="*/ 58 w 86"/>
                  <a:gd name="T11" fmla="*/ 168 h 205"/>
                  <a:gd name="T12" fmla="*/ 54 w 86"/>
                  <a:gd name="T13" fmla="*/ 165 h 205"/>
                  <a:gd name="T14" fmla="*/ 58 w 86"/>
                  <a:gd name="T15" fmla="*/ 161 h 205"/>
                  <a:gd name="T16" fmla="*/ 62 w 86"/>
                  <a:gd name="T17" fmla="*/ 164 h 205"/>
                  <a:gd name="T18" fmla="*/ 72 w 86"/>
                  <a:gd name="T19" fmla="*/ 134 h 205"/>
                  <a:gd name="T20" fmla="*/ 72 w 86"/>
                  <a:gd name="T21" fmla="*/ 21 h 205"/>
                  <a:gd name="T22" fmla="*/ 76 w 86"/>
                  <a:gd name="T23" fmla="*/ 21 h 205"/>
                  <a:gd name="T24" fmla="*/ 86 w 86"/>
                  <a:gd name="T25" fmla="*/ 10 h 205"/>
                  <a:gd name="T26" fmla="*/ 76 w 86"/>
                  <a:gd name="T27" fmla="*/ 0 h 205"/>
                  <a:gd name="T28" fmla="*/ 11 w 86"/>
                  <a:gd name="T29" fmla="*/ 0 h 205"/>
                  <a:gd name="T30" fmla="*/ 0 w 86"/>
                  <a:gd name="T31" fmla="*/ 10 h 205"/>
                  <a:gd name="T32" fmla="*/ 11 w 86"/>
                  <a:gd name="T33" fmla="*/ 21 h 205"/>
                  <a:gd name="T34" fmla="*/ 16 w 86"/>
                  <a:gd name="T35" fmla="*/ 21 h 205"/>
                  <a:gd name="T36" fmla="*/ 16 w 86"/>
                  <a:gd name="T37" fmla="*/ 188 h 205"/>
                  <a:gd name="T38" fmla="*/ 33 w 86"/>
                  <a:gd name="T39" fmla="*/ 205 h 205"/>
                  <a:gd name="T40" fmla="*/ 55 w 86"/>
                  <a:gd name="T41" fmla="*/ 205 h 205"/>
                  <a:gd name="T42" fmla="*/ 58 w 86"/>
                  <a:gd name="T43" fmla="*/ 205 h 205"/>
                  <a:gd name="T44" fmla="*/ 55 w 86"/>
                  <a:gd name="T45" fmla="*/ 199 h 205"/>
                  <a:gd name="T46" fmla="*/ 52 w 86"/>
                  <a:gd name="T47" fmla="*/ 200 h 205"/>
                  <a:gd name="T48" fmla="*/ 28 w 86"/>
                  <a:gd name="T49" fmla="*/ 135 h 205"/>
                  <a:gd name="T50" fmla="*/ 28 w 86"/>
                  <a:gd name="T51" fmla="*/ 21 h 205"/>
                  <a:gd name="T52" fmla="*/ 59 w 86"/>
                  <a:gd name="T53" fmla="*/ 21 h 205"/>
                  <a:gd name="T54" fmla="*/ 59 w 86"/>
                  <a:gd name="T55" fmla="*/ 135 h 205"/>
                  <a:gd name="T56" fmla="*/ 28 w 86"/>
                  <a:gd name="T57" fmla="*/ 13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205">
                    <a:moveTo>
                      <a:pt x="52" y="200"/>
                    </a:moveTo>
                    <a:cubicBezTo>
                      <a:pt x="47" y="200"/>
                      <a:pt x="43" y="196"/>
                      <a:pt x="43" y="192"/>
                    </a:cubicBezTo>
                    <a:cubicBezTo>
                      <a:pt x="43" y="187"/>
                      <a:pt x="47" y="184"/>
                      <a:pt x="52" y="184"/>
                    </a:cubicBezTo>
                    <a:cubicBezTo>
                      <a:pt x="53" y="184"/>
                      <a:pt x="54" y="184"/>
                      <a:pt x="55" y="184"/>
                    </a:cubicBezTo>
                    <a:cubicBezTo>
                      <a:pt x="61" y="167"/>
                      <a:pt x="61" y="167"/>
                      <a:pt x="61" y="167"/>
                    </a:cubicBezTo>
                    <a:cubicBezTo>
                      <a:pt x="60" y="168"/>
                      <a:pt x="59" y="168"/>
                      <a:pt x="58" y="168"/>
                    </a:cubicBezTo>
                    <a:cubicBezTo>
                      <a:pt x="55" y="168"/>
                      <a:pt x="54" y="167"/>
                      <a:pt x="54" y="165"/>
                    </a:cubicBezTo>
                    <a:cubicBezTo>
                      <a:pt x="54" y="162"/>
                      <a:pt x="55" y="161"/>
                      <a:pt x="58" y="161"/>
                    </a:cubicBezTo>
                    <a:cubicBezTo>
                      <a:pt x="60" y="161"/>
                      <a:pt x="61" y="162"/>
                      <a:pt x="62" y="164"/>
                    </a:cubicBezTo>
                    <a:cubicBezTo>
                      <a:pt x="72" y="134"/>
                      <a:pt x="72" y="134"/>
                      <a:pt x="72" y="134"/>
                    </a:cubicBezTo>
                    <a:cubicBezTo>
                      <a:pt x="72" y="21"/>
                      <a:pt x="72" y="21"/>
                      <a:pt x="72" y="21"/>
                    </a:cubicBezTo>
                    <a:cubicBezTo>
                      <a:pt x="76" y="21"/>
                      <a:pt x="76" y="21"/>
                      <a:pt x="76" y="21"/>
                    </a:cubicBezTo>
                    <a:cubicBezTo>
                      <a:pt x="82" y="21"/>
                      <a:pt x="86" y="16"/>
                      <a:pt x="86" y="10"/>
                    </a:cubicBezTo>
                    <a:cubicBezTo>
                      <a:pt x="86" y="5"/>
                      <a:pt x="82" y="0"/>
                      <a:pt x="76" y="0"/>
                    </a:cubicBezTo>
                    <a:cubicBezTo>
                      <a:pt x="11" y="0"/>
                      <a:pt x="11" y="0"/>
                      <a:pt x="11" y="0"/>
                    </a:cubicBezTo>
                    <a:cubicBezTo>
                      <a:pt x="5" y="0"/>
                      <a:pt x="0" y="5"/>
                      <a:pt x="0" y="10"/>
                    </a:cubicBezTo>
                    <a:cubicBezTo>
                      <a:pt x="0" y="16"/>
                      <a:pt x="5" y="21"/>
                      <a:pt x="11" y="21"/>
                    </a:cubicBezTo>
                    <a:cubicBezTo>
                      <a:pt x="16" y="21"/>
                      <a:pt x="16" y="21"/>
                      <a:pt x="16" y="21"/>
                    </a:cubicBezTo>
                    <a:cubicBezTo>
                      <a:pt x="16" y="188"/>
                      <a:pt x="16" y="188"/>
                      <a:pt x="16" y="188"/>
                    </a:cubicBezTo>
                    <a:cubicBezTo>
                      <a:pt x="16" y="198"/>
                      <a:pt x="23" y="205"/>
                      <a:pt x="33" y="205"/>
                    </a:cubicBezTo>
                    <a:cubicBezTo>
                      <a:pt x="55" y="205"/>
                      <a:pt x="55" y="205"/>
                      <a:pt x="55" y="205"/>
                    </a:cubicBezTo>
                    <a:cubicBezTo>
                      <a:pt x="56" y="205"/>
                      <a:pt x="57" y="205"/>
                      <a:pt x="58" y="205"/>
                    </a:cubicBezTo>
                    <a:cubicBezTo>
                      <a:pt x="57" y="203"/>
                      <a:pt x="56" y="201"/>
                      <a:pt x="55" y="199"/>
                    </a:cubicBezTo>
                    <a:cubicBezTo>
                      <a:pt x="54" y="200"/>
                      <a:pt x="53" y="200"/>
                      <a:pt x="52" y="200"/>
                    </a:cubicBezTo>
                    <a:close/>
                    <a:moveTo>
                      <a:pt x="28" y="135"/>
                    </a:moveTo>
                    <a:cubicBezTo>
                      <a:pt x="28" y="21"/>
                      <a:pt x="28" y="21"/>
                      <a:pt x="28" y="21"/>
                    </a:cubicBezTo>
                    <a:cubicBezTo>
                      <a:pt x="59" y="21"/>
                      <a:pt x="59" y="21"/>
                      <a:pt x="59" y="21"/>
                    </a:cubicBezTo>
                    <a:cubicBezTo>
                      <a:pt x="59" y="135"/>
                      <a:pt x="59" y="135"/>
                      <a:pt x="59" y="135"/>
                    </a:cubicBezTo>
                    <a:lnTo>
                      <a:pt x="28" y="135"/>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1" name="Freeform 125"/>
              <p:cNvSpPr>
                <a:spLocks noEditPoints="1"/>
              </p:cNvSpPr>
              <p:nvPr/>
            </p:nvSpPr>
            <p:spPr bwMode="auto">
              <a:xfrm>
                <a:off x="5066218" y="4198217"/>
                <a:ext cx="577850" cy="725488"/>
              </a:xfrm>
              <a:custGeom>
                <a:avLst/>
                <a:gdLst>
                  <a:gd name="T0" fmla="*/ 118 w 154"/>
                  <a:gd name="T1" fmla="*/ 69 h 193"/>
                  <a:gd name="T2" fmla="*/ 118 w 154"/>
                  <a:gd name="T3" fmla="*/ 22 h 193"/>
                  <a:gd name="T4" fmla="*/ 126 w 154"/>
                  <a:gd name="T5" fmla="*/ 11 h 193"/>
                  <a:gd name="T6" fmla="*/ 115 w 154"/>
                  <a:gd name="T7" fmla="*/ 0 h 193"/>
                  <a:gd name="T8" fmla="*/ 39 w 154"/>
                  <a:gd name="T9" fmla="*/ 0 h 193"/>
                  <a:gd name="T10" fmla="*/ 28 w 154"/>
                  <a:gd name="T11" fmla="*/ 11 h 193"/>
                  <a:gd name="T12" fmla="*/ 34 w 154"/>
                  <a:gd name="T13" fmla="*/ 21 h 193"/>
                  <a:gd name="T14" fmla="*/ 34 w 154"/>
                  <a:gd name="T15" fmla="*/ 69 h 193"/>
                  <a:gd name="T16" fmla="*/ 0 w 154"/>
                  <a:gd name="T17" fmla="*/ 174 h 193"/>
                  <a:gd name="T18" fmla="*/ 19 w 154"/>
                  <a:gd name="T19" fmla="*/ 192 h 193"/>
                  <a:gd name="T20" fmla="*/ 19 w 154"/>
                  <a:gd name="T21" fmla="*/ 192 h 193"/>
                  <a:gd name="T22" fmla="*/ 19 w 154"/>
                  <a:gd name="T23" fmla="*/ 192 h 193"/>
                  <a:gd name="T24" fmla="*/ 25 w 154"/>
                  <a:gd name="T25" fmla="*/ 193 h 193"/>
                  <a:gd name="T26" fmla="*/ 129 w 154"/>
                  <a:gd name="T27" fmla="*/ 193 h 193"/>
                  <a:gd name="T28" fmla="*/ 154 w 154"/>
                  <a:gd name="T29" fmla="*/ 174 h 193"/>
                  <a:gd name="T30" fmla="*/ 118 w 154"/>
                  <a:gd name="T31" fmla="*/ 69 h 193"/>
                  <a:gd name="T32" fmla="*/ 49 w 154"/>
                  <a:gd name="T33" fmla="*/ 72 h 193"/>
                  <a:gd name="T34" fmla="*/ 49 w 154"/>
                  <a:gd name="T35" fmla="*/ 26 h 193"/>
                  <a:gd name="T36" fmla="*/ 104 w 154"/>
                  <a:gd name="T37" fmla="*/ 26 h 193"/>
                  <a:gd name="T38" fmla="*/ 104 w 154"/>
                  <a:gd name="T39" fmla="*/ 72 h 193"/>
                  <a:gd name="T40" fmla="*/ 109 w 154"/>
                  <a:gd name="T41" fmla="*/ 87 h 193"/>
                  <a:gd name="T42" fmla="*/ 44 w 154"/>
                  <a:gd name="T43" fmla="*/ 87 h 193"/>
                  <a:gd name="T44" fmla="*/ 49 w 154"/>
                  <a:gd name="T45" fmla="*/ 72 h 193"/>
                  <a:gd name="T46" fmla="*/ 58 w 154"/>
                  <a:gd name="T47" fmla="*/ 138 h 193"/>
                  <a:gd name="T48" fmla="*/ 54 w 154"/>
                  <a:gd name="T49" fmla="*/ 135 h 193"/>
                  <a:gd name="T50" fmla="*/ 58 w 154"/>
                  <a:gd name="T51" fmla="*/ 131 h 193"/>
                  <a:gd name="T52" fmla="*/ 62 w 154"/>
                  <a:gd name="T53" fmla="*/ 135 h 193"/>
                  <a:gd name="T54" fmla="*/ 58 w 154"/>
                  <a:gd name="T55" fmla="*/ 138 h 193"/>
                  <a:gd name="T56" fmla="*/ 80 w 154"/>
                  <a:gd name="T57" fmla="*/ 146 h 193"/>
                  <a:gd name="T58" fmla="*/ 76 w 154"/>
                  <a:gd name="T59" fmla="*/ 142 h 193"/>
                  <a:gd name="T60" fmla="*/ 80 w 154"/>
                  <a:gd name="T61" fmla="*/ 138 h 193"/>
                  <a:gd name="T62" fmla="*/ 84 w 154"/>
                  <a:gd name="T63" fmla="*/ 142 h 193"/>
                  <a:gd name="T64" fmla="*/ 80 w 154"/>
                  <a:gd name="T65" fmla="*/ 146 h 193"/>
                  <a:gd name="T66" fmla="*/ 80 w 154"/>
                  <a:gd name="T67" fmla="*/ 108 h 193"/>
                  <a:gd name="T68" fmla="*/ 84 w 154"/>
                  <a:gd name="T69" fmla="*/ 104 h 193"/>
                  <a:gd name="T70" fmla="*/ 88 w 154"/>
                  <a:gd name="T71" fmla="*/ 108 h 193"/>
                  <a:gd name="T72" fmla="*/ 84 w 154"/>
                  <a:gd name="T73" fmla="*/ 111 h 193"/>
                  <a:gd name="T74" fmla="*/ 80 w 154"/>
                  <a:gd name="T75" fmla="*/ 108 h 193"/>
                  <a:gd name="T76" fmla="*/ 90 w 154"/>
                  <a:gd name="T77" fmla="*/ 173 h 193"/>
                  <a:gd name="T78" fmla="*/ 86 w 154"/>
                  <a:gd name="T79" fmla="*/ 169 h 193"/>
                  <a:gd name="T80" fmla="*/ 90 w 154"/>
                  <a:gd name="T81" fmla="*/ 165 h 193"/>
                  <a:gd name="T82" fmla="*/ 94 w 154"/>
                  <a:gd name="T83" fmla="*/ 169 h 193"/>
                  <a:gd name="T84" fmla="*/ 90 w 154"/>
                  <a:gd name="T85" fmla="*/ 173 h 193"/>
                  <a:gd name="T86" fmla="*/ 104 w 154"/>
                  <a:gd name="T87" fmla="*/ 145 h 193"/>
                  <a:gd name="T88" fmla="*/ 108 w 154"/>
                  <a:gd name="T89" fmla="*/ 141 h 193"/>
                  <a:gd name="T90" fmla="*/ 112 w 154"/>
                  <a:gd name="T91" fmla="*/ 145 h 193"/>
                  <a:gd name="T92" fmla="*/ 108 w 154"/>
                  <a:gd name="T93" fmla="*/ 149 h 193"/>
                  <a:gd name="T94" fmla="*/ 104 w 154"/>
                  <a:gd name="T95" fmla="*/ 145 h 193"/>
                  <a:gd name="T96" fmla="*/ 117 w 154"/>
                  <a:gd name="T97" fmla="*/ 167 h 193"/>
                  <a:gd name="T98" fmla="*/ 109 w 154"/>
                  <a:gd name="T99" fmla="*/ 159 h 193"/>
                  <a:gd name="T100" fmla="*/ 117 w 154"/>
                  <a:gd name="T101" fmla="*/ 151 h 193"/>
                  <a:gd name="T102" fmla="*/ 126 w 154"/>
                  <a:gd name="T103" fmla="*/ 159 h 193"/>
                  <a:gd name="T104" fmla="*/ 117 w 154"/>
                  <a:gd name="T105" fmla="*/ 16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93">
                    <a:moveTo>
                      <a:pt x="118" y="69"/>
                    </a:moveTo>
                    <a:cubicBezTo>
                      <a:pt x="118" y="22"/>
                      <a:pt x="118" y="22"/>
                      <a:pt x="118" y="22"/>
                    </a:cubicBezTo>
                    <a:cubicBezTo>
                      <a:pt x="123" y="20"/>
                      <a:pt x="126" y="16"/>
                      <a:pt x="126" y="11"/>
                    </a:cubicBezTo>
                    <a:cubicBezTo>
                      <a:pt x="126" y="5"/>
                      <a:pt x="121" y="0"/>
                      <a:pt x="115" y="0"/>
                    </a:cubicBezTo>
                    <a:cubicBezTo>
                      <a:pt x="39" y="0"/>
                      <a:pt x="39" y="0"/>
                      <a:pt x="39" y="0"/>
                    </a:cubicBezTo>
                    <a:cubicBezTo>
                      <a:pt x="33" y="0"/>
                      <a:pt x="28" y="5"/>
                      <a:pt x="28" y="11"/>
                    </a:cubicBezTo>
                    <a:cubicBezTo>
                      <a:pt x="28" y="16"/>
                      <a:pt x="31" y="19"/>
                      <a:pt x="34" y="21"/>
                    </a:cubicBezTo>
                    <a:cubicBezTo>
                      <a:pt x="34" y="69"/>
                      <a:pt x="34" y="69"/>
                      <a:pt x="34" y="69"/>
                    </a:cubicBezTo>
                    <a:cubicBezTo>
                      <a:pt x="0" y="174"/>
                      <a:pt x="0" y="174"/>
                      <a:pt x="0" y="174"/>
                    </a:cubicBezTo>
                    <a:cubicBezTo>
                      <a:pt x="0" y="183"/>
                      <a:pt x="8" y="190"/>
                      <a:pt x="19" y="192"/>
                    </a:cubicBezTo>
                    <a:cubicBezTo>
                      <a:pt x="19" y="192"/>
                      <a:pt x="19" y="192"/>
                      <a:pt x="19" y="192"/>
                    </a:cubicBezTo>
                    <a:cubicBezTo>
                      <a:pt x="19" y="192"/>
                      <a:pt x="19" y="192"/>
                      <a:pt x="19" y="192"/>
                    </a:cubicBezTo>
                    <a:cubicBezTo>
                      <a:pt x="21" y="193"/>
                      <a:pt x="23" y="193"/>
                      <a:pt x="25" y="193"/>
                    </a:cubicBezTo>
                    <a:cubicBezTo>
                      <a:pt x="129" y="193"/>
                      <a:pt x="129" y="193"/>
                      <a:pt x="129" y="193"/>
                    </a:cubicBezTo>
                    <a:cubicBezTo>
                      <a:pt x="143" y="193"/>
                      <a:pt x="154" y="184"/>
                      <a:pt x="154" y="174"/>
                    </a:cubicBezTo>
                    <a:lnTo>
                      <a:pt x="118" y="69"/>
                    </a:lnTo>
                    <a:close/>
                    <a:moveTo>
                      <a:pt x="49" y="72"/>
                    </a:moveTo>
                    <a:cubicBezTo>
                      <a:pt x="49" y="26"/>
                      <a:pt x="49" y="26"/>
                      <a:pt x="49" y="26"/>
                    </a:cubicBezTo>
                    <a:cubicBezTo>
                      <a:pt x="104" y="26"/>
                      <a:pt x="104" y="26"/>
                      <a:pt x="104" y="26"/>
                    </a:cubicBezTo>
                    <a:cubicBezTo>
                      <a:pt x="104" y="72"/>
                      <a:pt x="104" y="72"/>
                      <a:pt x="104" y="72"/>
                    </a:cubicBezTo>
                    <a:cubicBezTo>
                      <a:pt x="109" y="87"/>
                      <a:pt x="109" y="87"/>
                      <a:pt x="109" y="87"/>
                    </a:cubicBezTo>
                    <a:cubicBezTo>
                      <a:pt x="44" y="87"/>
                      <a:pt x="44" y="87"/>
                      <a:pt x="44" y="87"/>
                    </a:cubicBezTo>
                    <a:lnTo>
                      <a:pt x="49" y="72"/>
                    </a:lnTo>
                    <a:close/>
                    <a:moveTo>
                      <a:pt x="58" y="138"/>
                    </a:moveTo>
                    <a:cubicBezTo>
                      <a:pt x="55" y="138"/>
                      <a:pt x="54" y="137"/>
                      <a:pt x="54" y="135"/>
                    </a:cubicBezTo>
                    <a:cubicBezTo>
                      <a:pt x="54" y="132"/>
                      <a:pt x="55" y="131"/>
                      <a:pt x="58" y="131"/>
                    </a:cubicBezTo>
                    <a:cubicBezTo>
                      <a:pt x="60" y="131"/>
                      <a:pt x="62" y="132"/>
                      <a:pt x="62" y="135"/>
                    </a:cubicBezTo>
                    <a:cubicBezTo>
                      <a:pt x="62" y="137"/>
                      <a:pt x="60" y="138"/>
                      <a:pt x="58" y="138"/>
                    </a:cubicBezTo>
                    <a:close/>
                    <a:moveTo>
                      <a:pt x="80" y="146"/>
                    </a:moveTo>
                    <a:cubicBezTo>
                      <a:pt x="78" y="146"/>
                      <a:pt x="76" y="144"/>
                      <a:pt x="76" y="142"/>
                    </a:cubicBezTo>
                    <a:cubicBezTo>
                      <a:pt x="76" y="140"/>
                      <a:pt x="78" y="138"/>
                      <a:pt x="80" y="138"/>
                    </a:cubicBezTo>
                    <a:cubicBezTo>
                      <a:pt x="82" y="138"/>
                      <a:pt x="84" y="140"/>
                      <a:pt x="84" y="142"/>
                    </a:cubicBezTo>
                    <a:cubicBezTo>
                      <a:pt x="84" y="144"/>
                      <a:pt x="82" y="146"/>
                      <a:pt x="80" y="146"/>
                    </a:cubicBezTo>
                    <a:close/>
                    <a:moveTo>
                      <a:pt x="80" y="108"/>
                    </a:moveTo>
                    <a:cubicBezTo>
                      <a:pt x="80" y="105"/>
                      <a:pt x="82" y="104"/>
                      <a:pt x="84" y="104"/>
                    </a:cubicBezTo>
                    <a:cubicBezTo>
                      <a:pt x="87" y="104"/>
                      <a:pt x="88" y="105"/>
                      <a:pt x="88" y="108"/>
                    </a:cubicBezTo>
                    <a:cubicBezTo>
                      <a:pt x="88" y="110"/>
                      <a:pt x="87" y="111"/>
                      <a:pt x="84" y="111"/>
                    </a:cubicBezTo>
                    <a:cubicBezTo>
                      <a:pt x="82" y="111"/>
                      <a:pt x="80" y="110"/>
                      <a:pt x="80" y="108"/>
                    </a:cubicBezTo>
                    <a:close/>
                    <a:moveTo>
                      <a:pt x="90" y="173"/>
                    </a:moveTo>
                    <a:cubicBezTo>
                      <a:pt x="88" y="173"/>
                      <a:pt x="86" y="171"/>
                      <a:pt x="86" y="169"/>
                    </a:cubicBezTo>
                    <a:cubicBezTo>
                      <a:pt x="86" y="167"/>
                      <a:pt x="88" y="165"/>
                      <a:pt x="90" y="165"/>
                    </a:cubicBezTo>
                    <a:cubicBezTo>
                      <a:pt x="92" y="165"/>
                      <a:pt x="94" y="167"/>
                      <a:pt x="94" y="169"/>
                    </a:cubicBezTo>
                    <a:cubicBezTo>
                      <a:pt x="94" y="171"/>
                      <a:pt x="92" y="173"/>
                      <a:pt x="90" y="173"/>
                    </a:cubicBezTo>
                    <a:close/>
                    <a:moveTo>
                      <a:pt x="104" y="145"/>
                    </a:moveTo>
                    <a:cubicBezTo>
                      <a:pt x="104" y="143"/>
                      <a:pt x="106" y="141"/>
                      <a:pt x="108" y="141"/>
                    </a:cubicBezTo>
                    <a:cubicBezTo>
                      <a:pt x="110" y="141"/>
                      <a:pt x="112" y="143"/>
                      <a:pt x="112" y="145"/>
                    </a:cubicBezTo>
                    <a:cubicBezTo>
                      <a:pt x="112" y="147"/>
                      <a:pt x="110" y="149"/>
                      <a:pt x="108" y="149"/>
                    </a:cubicBezTo>
                    <a:cubicBezTo>
                      <a:pt x="106" y="149"/>
                      <a:pt x="104" y="147"/>
                      <a:pt x="104" y="145"/>
                    </a:cubicBezTo>
                    <a:close/>
                    <a:moveTo>
                      <a:pt x="117" y="167"/>
                    </a:moveTo>
                    <a:cubicBezTo>
                      <a:pt x="113" y="167"/>
                      <a:pt x="109" y="164"/>
                      <a:pt x="109" y="159"/>
                    </a:cubicBezTo>
                    <a:cubicBezTo>
                      <a:pt x="109" y="155"/>
                      <a:pt x="113" y="151"/>
                      <a:pt x="117" y="151"/>
                    </a:cubicBezTo>
                    <a:cubicBezTo>
                      <a:pt x="122" y="151"/>
                      <a:pt x="126" y="155"/>
                      <a:pt x="126" y="159"/>
                    </a:cubicBezTo>
                    <a:cubicBezTo>
                      <a:pt x="126" y="164"/>
                      <a:pt x="122" y="167"/>
                      <a:pt x="117" y="16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grpSp>
        <p:nvGrpSpPr>
          <p:cNvPr id="12" name="组合 11"/>
          <p:cNvGrpSpPr/>
          <p:nvPr userDrawn="1"/>
        </p:nvGrpSpPr>
        <p:grpSpPr>
          <a:xfrm>
            <a:off x="485462" y="384314"/>
            <a:ext cx="983150" cy="983150"/>
            <a:chOff x="485462" y="384314"/>
            <a:chExt cx="983150" cy="983150"/>
          </a:xfrm>
        </p:grpSpPr>
        <p:grpSp>
          <p:nvGrpSpPr>
            <p:cNvPr id="6" name="组合 5"/>
            <p:cNvGrpSpPr/>
            <p:nvPr userDrawn="1"/>
          </p:nvGrpSpPr>
          <p:grpSpPr>
            <a:xfrm>
              <a:off x="485462" y="384314"/>
              <a:ext cx="983150" cy="983150"/>
              <a:chOff x="5141769" y="1609518"/>
              <a:chExt cx="1504948" cy="1504948"/>
            </a:xfrm>
          </p:grpSpPr>
          <p:sp>
            <p:nvSpPr>
              <p:cNvPr id="7" name="椭圆 6"/>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05916" y="1773665"/>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nvGrpSpPr>
          <p:grpSpPr>
            <a:xfrm>
              <a:off x="774087" y="719071"/>
              <a:ext cx="379246" cy="325979"/>
              <a:chOff x="1653093" y="4101379"/>
              <a:chExt cx="968375" cy="781050"/>
            </a:xfrm>
            <a:solidFill>
              <a:srgbClr val="545763"/>
            </a:solidFill>
          </p:grpSpPr>
          <p:sp>
            <p:nvSpPr>
              <p:cNvPr id="10" name="Freeform 119"/>
              <p:cNvSpPr>
                <a:spLocks noEditPoints="1"/>
              </p:cNvSpPr>
              <p:nvPr/>
            </p:nvSpPr>
            <p:spPr bwMode="auto">
              <a:xfrm>
                <a:off x="1653093" y="4228379"/>
                <a:ext cx="649288" cy="654050"/>
              </a:xfrm>
              <a:custGeom>
                <a:avLst/>
                <a:gdLst>
                  <a:gd name="T0" fmla="*/ 138 w 173"/>
                  <a:gd name="T1" fmla="*/ 157 h 174"/>
                  <a:gd name="T2" fmla="*/ 105 w 173"/>
                  <a:gd name="T3" fmla="*/ 157 h 174"/>
                  <a:gd name="T4" fmla="*/ 105 w 173"/>
                  <a:gd name="T5" fmla="*/ 134 h 174"/>
                  <a:gd name="T6" fmla="*/ 167 w 173"/>
                  <a:gd name="T7" fmla="*/ 134 h 174"/>
                  <a:gd name="T8" fmla="*/ 173 w 173"/>
                  <a:gd name="T9" fmla="*/ 128 h 174"/>
                  <a:gd name="T10" fmla="*/ 173 w 173"/>
                  <a:gd name="T11" fmla="*/ 6 h 174"/>
                  <a:gd name="T12" fmla="*/ 167 w 173"/>
                  <a:gd name="T13" fmla="*/ 0 h 174"/>
                  <a:gd name="T14" fmla="*/ 7 w 173"/>
                  <a:gd name="T15" fmla="*/ 0 h 174"/>
                  <a:gd name="T16" fmla="*/ 0 w 173"/>
                  <a:gd name="T17" fmla="*/ 6 h 174"/>
                  <a:gd name="T18" fmla="*/ 0 w 173"/>
                  <a:gd name="T19" fmla="*/ 128 h 174"/>
                  <a:gd name="T20" fmla="*/ 7 w 173"/>
                  <a:gd name="T21" fmla="*/ 134 h 174"/>
                  <a:gd name="T22" fmla="*/ 69 w 173"/>
                  <a:gd name="T23" fmla="*/ 134 h 174"/>
                  <a:gd name="T24" fmla="*/ 69 w 173"/>
                  <a:gd name="T25" fmla="*/ 157 h 174"/>
                  <a:gd name="T26" fmla="*/ 35 w 173"/>
                  <a:gd name="T27" fmla="*/ 157 h 174"/>
                  <a:gd name="T28" fmla="*/ 28 w 173"/>
                  <a:gd name="T29" fmla="*/ 165 h 174"/>
                  <a:gd name="T30" fmla="*/ 28 w 173"/>
                  <a:gd name="T31" fmla="*/ 174 h 174"/>
                  <a:gd name="T32" fmla="*/ 146 w 173"/>
                  <a:gd name="T33" fmla="*/ 174 h 174"/>
                  <a:gd name="T34" fmla="*/ 146 w 173"/>
                  <a:gd name="T35" fmla="*/ 165 h 174"/>
                  <a:gd name="T36" fmla="*/ 138 w 173"/>
                  <a:gd name="T37" fmla="*/ 157 h 174"/>
                  <a:gd name="T38" fmla="*/ 19 w 173"/>
                  <a:gd name="T39" fmla="*/ 116 h 174"/>
                  <a:gd name="T40" fmla="*/ 19 w 173"/>
                  <a:gd name="T41" fmla="*/ 18 h 174"/>
                  <a:gd name="T42" fmla="*/ 155 w 173"/>
                  <a:gd name="T43" fmla="*/ 18 h 174"/>
                  <a:gd name="T44" fmla="*/ 155 w 173"/>
                  <a:gd name="T45" fmla="*/ 116 h 174"/>
                  <a:gd name="T46" fmla="*/ 19 w 173"/>
                  <a:gd name="T47" fmla="*/ 11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174">
                    <a:moveTo>
                      <a:pt x="138" y="157"/>
                    </a:moveTo>
                    <a:cubicBezTo>
                      <a:pt x="105" y="157"/>
                      <a:pt x="105" y="157"/>
                      <a:pt x="105" y="157"/>
                    </a:cubicBezTo>
                    <a:cubicBezTo>
                      <a:pt x="105" y="134"/>
                      <a:pt x="105" y="134"/>
                      <a:pt x="105" y="134"/>
                    </a:cubicBezTo>
                    <a:cubicBezTo>
                      <a:pt x="167" y="134"/>
                      <a:pt x="167" y="134"/>
                      <a:pt x="167" y="134"/>
                    </a:cubicBezTo>
                    <a:cubicBezTo>
                      <a:pt x="171" y="134"/>
                      <a:pt x="173" y="131"/>
                      <a:pt x="173" y="128"/>
                    </a:cubicBezTo>
                    <a:cubicBezTo>
                      <a:pt x="173" y="6"/>
                      <a:pt x="173" y="6"/>
                      <a:pt x="173" y="6"/>
                    </a:cubicBezTo>
                    <a:cubicBezTo>
                      <a:pt x="173" y="2"/>
                      <a:pt x="171" y="0"/>
                      <a:pt x="167" y="0"/>
                    </a:cubicBezTo>
                    <a:cubicBezTo>
                      <a:pt x="7" y="0"/>
                      <a:pt x="7" y="0"/>
                      <a:pt x="7" y="0"/>
                    </a:cubicBezTo>
                    <a:cubicBezTo>
                      <a:pt x="3" y="0"/>
                      <a:pt x="0" y="2"/>
                      <a:pt x="0" y="6"/>
                    </a:cubicBezTo>
                    <a:cubicBezTo>
                      <a:pt x="0" y="128"/>
                      <a:pt x="0" y="128"/>
                      <a:pt x="0" y="128"/>
                    </a:cubicBezTo>
                    <a:cubicBezTo>
                      <a:pt x="0" y="131"/>
                      <a:pt x="3" y="134"/>
                      <a:pt x="7" y="134"/>
                    </a:cubicBezTo>
                    <a:cubicBezTo>
                      <a:pt x="69" y="134"/>
                      <a:pt x="69" y="134"/>
                      <a:pt x="69" y="134"/>
                    </a:cubicBezTo>
                    <a:cubicBezTo>
                      <a:pt x="69" y="157"/>
                      <a:pt x="69" y="157"/>
                      <a:pt x="69" y="157"/>
                    </a:cubicBezTo>
                    <a:cubicBezTo>
                      <a:pt x="35" y="157"/>
                      <a:pt x="35" y="157"/>
                      <a:pt x="35" y="157"/>
                    </a:cubicBezTo>
                    <a:cubicBezTo>
                      <a:pt x="31" y="157"/>
                      <a:pt x="28" y="160"/>
                      <a:pt x="28" y="165"/>
                    </a:cubicBezTo>
                    <a:cubicBezTo>
                      <a:pt x="28" y="174"/>
                      <a:pt x="28" y="174"/>
                      <a:pt x="28" y="174"/>
                    </a:cubicBezTo>
                    <a:cubicBezTo>
                      <a:pt x="146" y="174"/>
                      <a:pt x="146" y="174"/>
                      <a:pt x="146" y="174"/>
                    </a:cubicBezTo>
                    <a:cubicBezTo>
                      <a:pt x="146" y="165"/>
                      <a:pt x="146" y="165"/>
                      <a:pt x="146" y="165"/>
                    </a:cubicBezTo>
                    <a:cubicBezTo>
                      <a:pt x="146" y="160"/>
                      <a:pt x="142" y="157"/>
                      <a:pt x="138" y="157"/>
                    </a:cubicBezTo>
                    <a:close/>
                    <a:moveTo>
                      <a:pt x="19" y="116"/>
                    </a:moveTo>
                    <a:cubicBezTo>
                      <a:pt x="19" y="18"/>
                      <a:pt x="19" y="18"/>
                      <a:pt x="19" y="18"/>
                    </a:cubicBezTo>
                    <a:cubicBezTo>
                      <a:pt x="155" y="18"/>
                      <a:pt x="155" y="18"/>
                      <a:pt x="155" y="18"/>
                    </a:cubicBezTo>
                    <a:cubicBezTo>
                      <a:pt x="155" y="116"/>
                      <a:pt x="155" y="116"/>
                      <a:pt x="155" y="116"/>
                    </a:cubicBezTo>
                    <a:lnTo>
                      <a:pt x="19" y="116"/>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1" name="Freeform 120"/>
              <p:cNvSpPr>
                <a:spLocks noEditPoints="1"/>
              </p:cNvSpPr>
              <p:nvPr/>
            </p:nvSpPr>
            <p:spPr bwMode="auto">
              <a:xfrm>
                <a:off x="2038855" y="4101379"/>
                <a:ext cx="582613" cy="777875"/>
              </a:xfrm>
              <a:custGeom>
                <a:avLst/>
                <a:gdLst>
                  <a:gd name="T0" fmla="*/ 147 w 155"/>
                  <a:gd name="T1" fmla="*/ 0 h 207"/>
                  <a:gd name="T2" fmla="*/ 8 w 155"/>
                  <a:gd name="T3" fmla="*/ 0 h 207"/>
                  <a:gd name="T4" fmla="*/ 0 w 155"/>
                  <a:gd name="T5" fmla="*/ 7 h 207"/>
                  <a:gd name="T6" fmla="*/ 0 w 155"/>
                  <a:gd name="T7" fmla="*/ 29 h 207"/>
                  <a:gd name="T8" fmla="*/ 64 w 155"/>
                  <a:gd name="T9" fmla="*/ 29 h 207"/>
                  <a:gd name="T10" fmla="*/ 75 w 155"/>
                  <a:gd name="T11" fmla="*/ 40 h 207"/>
                  <a:gd name="T12" fmla="*/ 75 w 155"/>
                  <a:gd name="T13" fmla="*/ 162 h 207"/>
                  <a:gd name="T14" fmla="*/ 64 w 155"/>
                  <a:gd name="T15" fmla="*/ 173 h 207"/>
                  <a:gd name="T16" fmla="*/ 7 w 155"/>
                  <a:gd name="T17" fmla="*/ 173 h 207"/>
                  <a:gd name="T18" fmla="*/ 7 w 155"/>
                  <a:gd name="T19" fmla="*/ 186 h 207"/>
                  <a:gd name="T20" fmla="*/ 35 w 155"/>
                  <a:gd name="T21" fmla="*/ 186 h 207"/>
                  <a:gd name="T22" fmla="*/ 48 w 155"/>
                  <a:gd name="T23" fmla="*/ 199 h 207"/>
                  <a:gd name="T24" fmla="*/ 48 w 155"/>
                  <a:gd name="T25" fmla="*/ 207 h 207"/>
                  <a:gd name="T26" fmla="*/ 147 w 155"/>
                  <a:gd name="T27" fmla="*/ 207 h 207"/>
                  <a:gd name="T28" fmla="*/ 155 w 155"/>
                  <a:gd name="T29" fmla="*/ 200 h 207"/>
                  <a:gd name="T30" fmla="*/ 155 w 155"/>
                  <a:gd name="T31" fmla="*/ 7 h 207"/>
                  <a:gd name="T32" fmla="*/ 147 w 155"/>
                  <a:gd name="T33" fmla="*/ 0 h 207"/>
                  <a:gd name="T34" fmla="*/ 100 w 155"/>
                  <a:gd name="T35" fmla="*/ 114 h 207"/>
                  <a:gd name="T36" fmla="*/ 89 w 155"/>
                  <a:gd name="T37" fmla="*/ 103 h 207"/>
                  <a:gd name="T38" fmla="*/ 100 w 155"/>
                  <a:gd name="T39" fmla="*/ 93 h 207"/>
                  <a:gd name="T40" fmla="*/ 111 w 155"/>
                  <a:gd name="T41" fmla="*/ 103 h 207"/>
                  <a:gd name="T42" fmla="*/ 100 w 155"/>
                  <a:gd name="T43" fmla="*/ 114 h 207"/>
                  <a:gd name="T44" fmla="*/ 132 w 155"/>
                  <a:gd name="T45" fmla="*/ 114 h 207"/>
                  <a:gd name="T46" fmla="*/ 121 w 155"/>
                  <a:gd name="T47" fmla="*/ 103 h 207"/>
                  <a:gd name="T48" fmla="*/ 132 w 155"/>
                  <a:gd name="T49" fmla="*/ 93 h 207"/>
                  <a:gd name="T50" fmla="*/ 143 w 155"/>
                  <a:gd name="T51" fmla="*/ 103 h 207"/>
                  <a:gd name="T52" fmla="*/ 132 w 155"/>
                  <a:gd name="T53" fmla="*/ 114 h 207"/>
                  <a:gd name="T54" fmla="*/ 143 w 155"/>
                  <a:gd name="T55" fmla="*/ 75 h 207"/>
                  <a:gd name="T56" fmla="*/ 138 w 155"/>
                  <a:gd name="T57" fmla="*/ 80 h 207"/>
                  <a:gd name="T58" fmla="*/ 84 w 155"/>
                  <a:gd name="T59" fmla="*/ 80 h 207"/>
                  <a:gd name="T60" fmla="*/ 84 w 155"/>
                  <a:gd name="T61" fmla="*/ 34 h 207"/>
                  <a:gd name="T62" fmla="*/ 138 w 155"/>
                  <a:gd name="T63" fmla="*/ 34 h 207"/>
                  <a:gd name="T64" fmla="*/ 143 w 155"/>
                  <a:gd name="T65" fmla="*/ 39 h 207"/>
                  <a:gd name="T66" fmla="*/ 143 w 155"/>
                  <a:gd name="T67" fmla="*/ 7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207">
                    <a:moveTo>
                      <a:pt x="147" y="0"/>
                    </a:moveTo>
                    <a:cubicBezTo>
                      <a:pt x="8" y="0"/>
                      <a:pt x="8" y="0"/>
                      <a:pt x="8" y="0"/>
                    </a:cubicBezTo>
                    <a:cubicBezTo>
                      <a:pt x="4" y="0"/>
                      <a:pt x="0" y="3"/>
                      <a:pt x="0" y="7"/>
                    </a:cubicBezTo>
                    <a:cubicBezTo>
                      <a:pt x="0" y="29"/>
                      <a:pt x="0" y="29"/>
                      <a:pt x="0" y="29"/>
                    </a:cubicBezTo>
                    <a:cubicBezTo>
                      <a:pt x="64" y="29"/>
                      <a:pt x="64" y="29"/>
                      <a:pt x="64" y="29"/>
                    </a:cubicBezTo>
                    <a:cubicBezTo>
                      <a:pt x="70" y="29"/>
                      <a:pt x="75" y="34"/>
                      <a:pt x="75" y="40"/>
                    </a:cubicBezTo>
                    <a:cubicBezTo>
                      <a:pt x="75" y="162"/>
                      <a:pt x="75" y="162"/>
                      <a:pt x="75" y="162"/>
                    </a:cubicBezTo>
                    <a:cubicBezTo>
                      <a:pt x="75" y="168"/>
                      <a:pt x="70" y="173"/>
                      <a:pt x="64" y="173"/>
                    </a:cubicBezTo>
                    <a:cubicBezTo>
                      <a:pt x="7" y="173"/>
                      <a:pt x="7" y="173"/>
                      <a:pt x="7" y="173"/>
                    </a:cubicBezTo>
                    <a:cubicBezTo>
                      <a:pt x="7" y="186"/>
                      <a:pt x="7" y="186"/>
                      <a:pt x="7" y="186"/>
                    </a:cubicBezTo>
                    <a:cubicBezTo>
                      <a:pt x="35" y="186"/>
                      <a:pt x="35" y="186"/>
                      <a:pt x="35" y="186"/>
                    </a:cubicBezTo>
                    <a:cubicBezTo>
                      <a:pt x="42" y="186"/>
                      <a:pt x="48" y="192"/>
                      <a:pt x="48" y="199"/>
                    </a:cubicBezTo>
                    <a:cubicBezTo>
                      <a:pt x="48" y="207"/>
                      <a:pt x="48" y="207"/>
                      <a:pt x="48" y="207"/>
                    </a:cubicBezTo>
                    <a:cubicBezTo>
                      <a:pt x="147" y="207"/>
                      <a:pt x="147" y="207"/>
                      <a:pt x="147" y="207"/>
                    </a:cubicBezTo>
                    <a:cubicBezTo>
                      <a:pt x="151" y="207"/>
                      <a:pt x="155" y="204"/>
                      <a:pt x="155" y="200"/>
                    </a:cubicBezTo>
                    <a:cubicBezTo>
                      <a:pt x="155" y="7"/>
                      <a:pt x="155" y="7"/>
                      <a:pt x="155" y="7"/>
                    </a:cubicBezTo>
                    <a:cubicBezTo>
                      <a:pt x="155" y="3"/>
                      <a:pt x="151" y="0"/>
                      <a:pt x="147" y="0"/>
                    </a:cubicBezTo>
                    <a:close/>
                    <a:moveTo>
                      <a:pt x="100" y="114"/>
                    </a:moveTo>
                    <a:cubicBezTo>
                      <a:pt x="94" y="114"/>
                      <a:pt x="89" y="109"/>
                      <a:pt x="89" y="103"/>
                    </a:cubicBezTo>
                    <a:cubicBezTo>
                      <a:pt x="89" y="98"/>
                      <a:pt x="94" y="93"/>
                      <a:pt x="100" y="93"/>
                    </a:cubicBezTo>
                    <a:cubicBezTo>
                      <a:pt x="106" y="93"/>
                      <a:pt x="111" y="98"/>
                      <a:pt x="111" y="103"/>
                    </a:cubicBezTo>
                    <a:cubicBezTo>
                      <a:pt x="111" y="109"/>
                      <a:pt x="106" y="114"/>
                      <a:pt x="100" y="114"/>
                    </a:cubicBezTo>
                    <a:close/>
                    <a:moveTo>
                      <a:pt x="132" y="114"/>
                    </a:moveTo>
                    <a:cubicBezTo>
                      <a:pt x="126" y="114"/>
                      <a:pt x="121" y="109"/>
                      <a:pt x="121" y="103"/>
                    </a:cubicBezTo>
                    <a:cubicBezTo>
                      <a:pt x="121" y="98"/>
                      <a:pt x="126" y="93"/>
                      <a:pt x="132" y="93"/>
                    </a:cubicBezTo>
                    <a:cubicBezTo>
                      <a:pt x="138" y="93"/>
                      <a:pt x="143" y="98"/>
                      <a:pt x="143" y="103"/>
                    </a:cubicBezTo>
                    <a:cubicBezTo>
                      <a:pt x="143" y="109"/>
                      <a:pt x="138" y="114"/>
                      <a:pt x="132" y="114"/>
                    </a:cubicBezTo>
                    <a:close/>
                    <a:moveTo>
                      <a:pt x="143" y="75"/>
                    </a:moveTo>
                    <a:cubicBezTo>
                      <a:pt x="143" y="78"/>
                      <a:pt x="140" y="80"/>
                      <a:pt x="138" y="80"/>
                    </a:cubicBezTo>
                    <a:cubicBezTo>
                      <a:pt x="84" y="80"/>
                      <a:pt x="84" y="80"/>
                      <a:pt x="84" y="80"/>
                    </a:cubicBezTo>
                    <a:cubicBezTo>
                      <a:pt x="84" y="34"/>
                      <a:pt x="84" y="34"/>
                      <a:pt x="84" y="34"/>
                    </a:cubicBezTo>
                    <a:cubicBezTo>
                      <a:pt x="138" y="34"/>
                      <a:pt x="138" y="34"/>
                      <a:pt x="138" y="34"/>
                    </a:cubicBezTo>
                    <a:cubicBezTo>
                      <a:pt x="140" y="34"/>
                      <a:pt x="143" y="37"/>
                      <a:pt x="143" y="39"/>
                    </a:cubicBezTo>
                    <a:lnTo>
                      <a:pt x="143" y="75"/>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57E4-C614-05B1-DFCC-2DC7ED0F468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9B81F4-208E-F586-9F02-87CC8EE03EB9}"/>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36AEC415-944D-CE3B-608B-C6F7C87B2F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112BCC-EAF5-DBD7-8876-1C3B73C51D1A}"/>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41906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8FD30-3841-C22A-180F-F852ECEE432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5868B9-3599-B8E6-83A0-AE248B3C65FE}"/>
              </a:ext>
            </a:extLst>
          </p:cNvPr>
          <p:cNvSpPr>
            <a:spLocks noGrp="1"/>
          </p:cNvSpPr>
          <p:nvPr>
            <p:ph type="dt" sz="half" idx="10"/>
          </p:nvPr>
        </p:nvSpPr>
        <p:spPr/>
        <p:txBody>
          <a:bodyPr/>
          <a:lstStyle/>
          <a:p>
            <a:fld id="{103DEB99-AF2A-4E23-8BE6-FEFD5010424B}" type="datetimeFigureOut">
              <a:rPr lang="zh-CN" altLang="en-US" smtClean="0"/>
              <a:pPr/>
              <a:t>2023/3/29</a:t>
            </a:fld>
            <a:endParaRPr lang="zh-CN" altLang="en-US"/>
          </a:p>
        </p:txBody>
      </p:sp>
      <p:sp>
        <p:nvSpPr>
          <p:cNvPr id="4" name="页脚占位符 3">
            <a:extLst>
              <a:ext uri="{FF2B5EF4-FFF2-40B4-BE49-F238E27FC236}">
                <a16:creationId xmlns:a16="http://schemas.microsoft.com/office/drawing/2014/main" id="{3D44E5C6-484E-CBBA-DF1D-809ADA8E9A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1F5085-C5B6-F194-B85D-A3DE8777E59E}"/>
              </a:ext>
            </a:extLst>
          </p:cNvPr>
          <p:cNvSpPr>
            <a:spLocks noGrp="1"/>
          </p:cNvSpPr>
          <p:nvPr>
            <p:ph type="sldNum" sz="quarter" idx="12"/>
          </p:nvPr>
        </p:nvSpPr>
        <p:spPr/>
        <p:txBody>
          <a:bodyPr/>
          <a:lstStyle/>
          <a:p>
            <a:fld id="{355B719F-1D09-40B9-8D45-21334681A53D}" type="slidenum">
              <a:rPr lang="zh-CN" altLang="en-US" smtClean="0"/>
              <a:pPr/>
              <a:t>‹#›</a:t>
            </a:fld>
            <a:endParaRPr lang="zh-CN" altLang="en-US"/>
          </a:p>
        </p:txBody>
      </p:sp>
    </p:spTree>
    <p:extLst>
      <p:ext uri="{BB962C8B-B14F-4D97-AF65-F5344CB8AC3E}">
        <p14:creationId xmlns:p14="http://schemas.microsoft.com/office/powerpoint/2010/main" val="291497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rgbClr val="F3F3F3"/>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EB99-AF2A-4E23-8BE6-FEFD5010424B}" type="datetimeFigureOut">
              <a:rPr lang="zh-CN" altLang="en-US" smtClean="0"/>
              <a:pPr/>
              <a:t>2023/3/29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B719F-1D09-40B9-8D45-21334681A5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4124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notesSlide" Target="../notesSlides/notesSlide7.xml"/><Relationship Id="rId5" Type="http://schemas.openxmlformats.org/officeDocument/2006/relationships/tags" Target="../tags/tag8.xml"/><Relationship Id="rId10"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2318672-125F-446B-B640-238D3073B7F1}"/>
              </a:ext>
            </a:extLst>
          </p:cNvPr>
          <p:cNvSpPr/>
          <p:nvPr/>
        </p:nvSpPr>
        <p:spPr>
          <a:xfrm>
            <a:off x="0" y="3489091"/>
            <a:ext cx="12192000" cy="23942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863860" y="3750094"/>
            <a:ext cx="8848964" cy="1246495"/>
          </a:xfrm>
          <a:prstGeom prst="rect">
            <a:avLst/>
          </a:prstGeom>
          <a:noFill/>
          <a:ln>
            <a:noFill/>
          </a:ln>
        </p:spPr>
        <p:txBody>
          <a:bodyPr wrap="square" rtlCol="0">
            <a:spAutoFit/>
          </a:bodyPr>
          <a:lstStyle/>
          <a:p>
            <a:pPr algn="dist"/>
            <a:r>
              <a:rPr lang="zh-CN" altLang="en-US" sz="7500" dirty="0">
                <a:solidFill>
                  <a:schemeClr val="bg1"/>
                </a:solidFill>
                <a:latin typeface="字魂35号-经典雅黑" panose="02000000000000000000" pitchFamily="2" charset="-122"/>
                <a:ea typeface="字魂35号-经典雅黑" panose="02000000000000000000" pitchFamily="2" charset="-122"/>
                <a:cs typeface="+mn-ea"/>
                <a:sym typeface="+mn-lt"/>
              </a:rPr>
              <a:t>督导组项目总结汇报</a:t>
            </a:r>
            <a:endParaRPr lang="en-US" altLang="zh-CN" sz="7500" dirty="0">
              <a:solidFill>
                <a:schemeClr val="bg1"/>
              </a:solidFill>
              <a:latin typeface="字魂35号-经典雅黑" panose="02000000000000000000" pitchFamily="2" charset="-122"/>
              <a:ea typeface="字魂35号-经典雅黑" panose="02000000000000000000" pitchFamily="2" charset="-122"/>
              <a:cs typeface="+mn-ea"/>
              <a:sym typeface="+mn-lt"/>
            </a:endParaRPr>
          </a:p>
        </p:txBody>
      </p:sp>
      <p:sp>
        <p:nvSpPr>
          <p:cNvPr id="8" name="文本框 7"/>
          <p:cNvSpPr txBox="1"/>
          <p:nvPr/>
        </p:nvSpPr>
        <p:spPr>
          <a:xfrm>
            <a:off x="3569286" y="5132230"/>
            <a:ext cx="5053428" cy="400110"/>
          </a:xfrm>
          <a:prstGeom prst="rect">
            <a:avLst/>
          </a:prstGeom>
          <a:noFill/>
          <a:ln>
            <a:noFill/>
          </a:ln>
        </p:spPr>
        <p:txBody>
          <a:bodyPr wrap="square" rtlCol="0">
            <a:spAutoFit/>
          </a:bodyPr>
          <a:lstStyle/>
          <a:p>
            <a:pPr algn="ctr"/>
            <a:r>
              <a:rPr lang="zh-CN" altLang="en-US" sz="2000" dirty="0">
                <a:solidFill>
                  <a:schemeClr val="bg1"/>
                </a:solidFill>
                <a:cs typeface="+mn-ea"/>
                <a:sym typeface="+mn-lt"/>
              </a:rPr>
              <a:t>汇报人：</a:t>
            </a:r>
            <a:r>
              <a:rPr lang="zh-CN" altLang="en-US" sz="2000" dirty="0">
                <a:solidFill>
                  <a:schemeClr val="bg1"/>
                </a:solidFill>
                <a:latin typeface="字魂35号-经典雅黑" panose="02000000000000000000" pitchFamily="2" charset="-122"/>
                <a:ea typeface="字魂35号-经典雅黑" panose="02000000000000000000" pitchFamily="2" charset="-122"/>
                <a:cs typeface="+mn-ea"/>
                <a:sym typeface="+mn-lt"/>
              </a:rPr>
              <a:t>督导</a:t>
            </a:r>
            <a:r>
              <a:rPr lang="zh-CN" altLang="en-US" sz="2000" dirty="0">
                <a:solidFill>
                  <a:schemeClr val="bg1"/>
                </a:solidFill>
                <a:cs typeface="+mn-ea"/>
                <a:sym typeface="+mn-lt"/>
              </a:rPr>
              <a:t>组           汇报时间：</a:t>
            </a:r>
            <a:r>
              <a:rPr lang="en-US" altLang="zh-CN" sz="2000" dirty="0">
                <a:solidFill>
                  <a:schemeClr val="bg1"/>
                </a:solidFill>
                <a:cs typeface="+mn-ea"/>
                <a:sym typeface="+mn-lt"/>
              </a:rPr>
              <a:t>2023</a:t>
            </a:r>
            <a:r>
              <a:rPr lang="zh-CN" altLang="en-US" sz="2000" dirty="0">
                <a:solidFill>
                  <a:schemeClr val="bg1"/>
                </a:solidFill>
                <a:cs typeface="+mn-ea"/>
                <a:sym typeface="+mn-lt"/>
              </a:rPr>
              <a:t>年</a:t>
            </a:r>
            <a:r>
              <a:rPr lang="en-US" altLang="zh-CN" sz="2000" dirty="0">
                <a:solidFill>
                  <a:schemeClr val="bg1"/>
                </a:solidFill>
                <a:cs typeface="+mn-ea"/>
                <a:sym typeface="+mn-lt"/>
              </a:rPr>
              <a:t>3</a:t>
            </a:r>
            <a:r>
              <a:rPr lang="zh-CN" altLang="en-US" sz="2000" dirty="0">
                <a:solidFill>
                  <a:schemeClr val="bg1"/>
                </a:solidFill>
                <a:cs typeface="+mn-ea"/>
                <a:sym typeface="+mn-lt"/>
              </a:rPr>
              <a:t>月</a:t>
            </a:r>
          </a:p>
        </p:txBody>
      </p:sp>
      <p:grpSp>
        <p:nvGrpSpPr>
          <p:cNvPr id="18" name="组合 17"/>
          <p:cNvGrpSpPr/>
          <p:nvPr/>
        </p:nvGrpSpPr>
        <p:grpSpPr>
          <a:xfrm>
            <a:off x="4868561" y="583476"/>
            <a:ext cx="2454876" cy="2479372"/>
            <a:chOff x="5141769" y="1609518"/>
            <a:chExt cx="1504948" cy="1504948"/>
          </a:xfrm>
        </p:grpSpPr>
        <p:sp>
          <p:nvSpPr>
            <p:cNvPr id="11" name="椭圆 10"/>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318372" y="1773665"/>
              <a:ext cx="1176654" cy="1176654"/>
              <a:chOff x="2429398" y="1609518"/>
              <a:chExt cx="1176654" cy="1176654"/>
            </a:xfrm>
          </p:grpSpPr>
          <p:sp>
            <p:nvSpPr>
              <p:cNvPr id="13" name="椭圆 12"/>
              <p:cNvSpPr/>
              <p:nvPr/>
            </p:nvSpPr>
            <p:spPr>
              <a:xfrm>
                <a:off x="2429398"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Freeform 5"/>
              <p:cNvSpPr>
                <a:spLocks noEditPoints="1"/>
              </p:cNvSpPr>
              <p:nvPr/>
            </p:nvSpPr>
            <p:spPr bwMode="auto">
              <a:xfrm>
                <a:off x="2671954" y="1843007"/>
                <a:ext cx="702223" cy="760032"/>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9" name="组合 8">
            <a:extLst>
              <a:ext uri="{FF2B5EF4-FFF2-40B4-BE49-F238E27FC236}">
                <a16:creationId xmlns:a16="http://schemas.microsoft.com/office/drawing/2014/main" id="{4BA4D4A7-2356-48E5-9CE9-1F5DEEFABA95}"/>
              </a:ext>
            </a:extLst>
          </p:cNvPr>
          <p:cNvGrpSpPr/>
          <p:nvPr/>
        </p:nvGrpSpPr>
        <p:grpSpPr>
          <a:xfrm>
            <a:off x="5868786" y="6237321"/>
            <a:ext cx="525144" cy="311760"/>
            <a:chOff x="5785525" y="6187892"/>
            <a:chExt cx="691666" cy="410618"/>
          </a:xfrm>
        </p:grpSpPr>
        <p:sp>
          <p:nvSpPr>
            <p:cNvPr id="7" name="箭头: V 形 6">
              <a:extLst>
                <a:ext uri="{FF2B5EF4-FFF2-40B4-BE49-F238E27FC236}">
                  <a16:creationId xmlns:a16="http://schemas.microsoft.com/office/drawing/2014/main" id="{A6DD0BBD-BB02-427E-A1DA-6B0CA95C1CE6}"/>
                </a:ext>
              </a:extLst>
            </p:cNvPr>
            <p:cNvSpPr/>
            <p:nvPr/>
          </p:nvSpPr>
          <p:spPr>
            <a:xfrm rot="5400000">
              <a:off x="5986898" y="6108217"/>
              <a:ext cx="288920" cy="691666"/>
            </a:xfrm>
            <a:prstGeom prst="chevron">
              <a:avLst>
                <a:gd name="adj" fmla="val 825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7" name="箭头: V 形 46">
              <a:extLst>
                <a:ext uri="{FF2B5EF4-FFF2-40B4-BE49-F238E27FC236}">
                  <a16:creationId xmlns:a16="http://schemas.microsoft.com/office/drawing/2014/main" id="{A02EED53-6541-4F62-B665-88954D7A4BEC}"/>
                </a:ext>
              </a:extLst>
            </p:cNvPr>
            <p:cNvSpPr/>
            <p:nvPr/>
          </p:nvSpPr>
          <p:spPr>
            <a:xfrm rot="5400000">
              <a:off x="5986898" y="5986519"/>
              <a:ext cx="288920" cy="691666"/>
            </a:xfrm>
            <a:prstGeom prst="chevron">
              <a:avLst>
                <a:gd name="adj" fmla="val 825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par>
                          <p:cTn id="16" fill="hold">
                            <p:stCondLst>
                              <p:cond delay="1850"/>
                            </p:stCondLst>
                            <p:childTnLst>
                              <p:par>
                                <p:cTn id="17" presetID="29"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ppt_x</p:attrName>
                                        </p:attrNameLst>
                                      </p:cBhvr>
                                      <p:tavLst>
                                        <p:tav tm="0">
                                          <p:val>
                                            <p:strVal val="#ppt_x-.2"/>
                                          </p:val>
                                        </p:tav>
                                        <p:tav tm="100000">
                                          <p:val>
                                            <p:strVal val="#ppt_x"/>
                                          </p:val>
                                        </p:tav>
                                      </p:tavLst>
                                    </p:anim>
                                    <p:anim calcmode="lin" valueType="num">
                                      <p:cBhvr>
                                        <p:cTn id="2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项目功能</a:t>
              </a:r>
            </a:p>
          </p:txBody>
        </p:sp>
      </p:grpSp>
      <p:sp>
        <p:nvSpPr>
          <p:cNvPr id="41" name="等腰三角形 40">
            <a:extLst>
              <a:ext uri="{FF2B5EF4-FFF2-40B4-BE49-F238E27FC236}">
                <a16:creationId xmlns:a16="http://schemas.microsoft.com/office/drawing/2014/main" id="{EFB39077-F956-42C6-97F9-40601C6CB25A}"/>
              </a:ext>
            </a:extLst>
          </p:cNvPr>
          <p:cNvSpPr/>
          <p:nvPr/>
        </p:nvSpPr>
        <p:spPr>
          <a:xfrm flipV="1">
            <a:off x="1831858" y="755904"/>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MH_Other_2">
            <a:extLst>
              <a:ext uri="{FF2B5EF4-FFF2-40B4-BE49-F238E27FC236}">
                <a16:creationId xmlns:a16="http://schemas.microsoft.com/office/drawing/2014/main" id="{F608199C-DB6A-4755-963B-03138E733028}"/>
              </a:ext>
            </a:extLst>
          </p:cNvPr>
          <p:cNvSpPr/>
          <p:nvPr>
            <p:custDataLst>
              <p:tags r:id="rId1"/>
            </p:custDataLst>
          </p:nvPr>
        </p:nvSpPr>
        <p:spPr>
          <a:xfrm>
            <a:off x="746769" y="2662221"/>
            <a:ext cx="2709878" cy="2709878"/>
          </a:xfrm>
          <a:prstGeom prst="ellipse">
            <a:avLst/>
          </a:prstGeom>
          <a:gradFill flip="none" rotWithShape="1">
            <a:gsLst>
              <a:gs pos="100000">
                <a:schemeClr val="bg1"/>
              </a:gs>
              <a:gs pos="0">
                <a:srgbClr val="E0E0E0"/>
              </a:gs>
            </a:gsLst>
            <a:lin ang="8100000" scaled="0"/>
            <a:tileRect/>
          </a:gradFill>
          <a:ln w="6350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63" name="文本框 268">
            <a:extLst>
              <a:ext uri="{FF2B5EF4-FFF2-40B4-BE49-F238E27FC236}">
                <a16:creationId xmlns:a16="http://schemas.microsoft.com/office/drawing/2014/main" id="{DE062EFD-B82B-463A-8726-4241E17A81A2}"/>
              </a:ext>
            </a:extLst>
          </p:cNvPr>
          <p:cNvSpPr txBox="1"/>
          <p:nvPr/>
        </p:nvSpPr>
        <p:spPr>
          <a:xfrm>
            <a:off x="1027105" y="3268616"/>
            <a:ext cx="2149206" cy="1569660"/>
          </a:xfrm>
          <a:prstGeom prst="rect">
            <a:avLst/>
          </a:prstGeom>
          <a:noFill/>
        </p:spPr>
        <p:txBody>
          <a:bodyPr wrap="square" rtlCol="0">
            <a:spAutoFit/>
          </a:bodyPr>
          <a:lstStyle/>
          <a:p>
            <a:pPr algn="ctr"/>
            <a:r>
              <a:rPr lang="zh-CN" altLang="en-US" sz="3200" b="1" dirty="0">
                <a:solidFill>
                  <a:schemeClr val="accent5">
                    <a:lumMod val="50000"/>
                  </a:schemeClr>
                </a:solidFill>
                <a:effectLst>
                  <a:innerShdw blurRad="38100" dist="50800" dir="13500000">
                    <a:prstClr val="black">
                      <a:alpha val="60000"/>
                    </a:prstClr>
                  </a:innerShdw>
                </a:effectLst>
                <a:cs typeface="+mn-ea"/>
                <a:sym typeface="+mn-lt"/>
              </a:rPr>
              <a:t>用户注册登录，修改密码</a:t>
            </a:r>
          </a:p>
        </p:txBody>
      </p:sp>
      <p:grpSp>
        <p:nvGrpSpPr>
          <p:cNvPr id="2" name="组合 1">
            <a:extLst>
              <a:ext uri="{FF2B5EF4-FFF2-40B4-BE49-F238E27FC236}">
                <a16:creationId xmlns:a16="http://schemas.microsoft.com/office/drawing/2014/main" id="{FCC250DB-4E3F-3240-C2D2-B7DB53F8A58D}"/>
              </a:ext>
            </a:extLst>
          </p:cNvPr>
          <p:cNvGrpSpPr/>
          <p:nvPr/>
        </p:nvGrpSpPr>
        <p:grpSpPr>
          <a:xfrm>
            <a:off x="5347500" y="2961569"/>
            <a:ext cx="2353235" cy="2353235"/>
            <a:chOff x="4919382" y="2252382"/>
            <a:chExt cx="2353235" cy="2353235"/>
          </a:xfrm>
        </p:grpSpPr>
        <p:sp>
          <p:nvSpPr>
            <p:cNvPr id="3" name="椭圆 2">
              <a:extLst>
                <a:ext uri="{FF2B5EF4-FFF2-40B4-BE49-F238E27FC236}">
                  <a16:creationId xmlns:a16="http://schemas.microsoft.com/office/drawing/2014/main" id="{52BA5D32-6BD7-8E26-1C37-4706A9447B94}"/>
                </a:ext>
              </a:extLst>
            </p:cNvPr>
            <p:cNvSpPr/>
            <p:nvPr/>
          </p:nvSpPr>
          <p:spPr>
            <a:xfrm>
              <a:off x="4919382" y="2252382"/>
              <a:ext cx="2353235" cy="2353235"/>
            </a:xfrm>
            <a:prstGeom prst="ellipse">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46DC1D49-BEC9-C4A6-7BDE-F0DCF9418B7D}"/>
                </a:ext>
              </a:extLst>
            </p:cNvPr>
            <p:cNvSpPr txBox="1"/>
            <p:nvPr/>
          </p:nvSpPr>
          <p:spPr>
            <a:xfrm>
              <a:off x="5203370" y="3198165"/>
              <a:ext cx="1785257" cy="461665"/>
            </a:xfrm>
            <a:prstGeom prst="rect">
              <a:avLst/>
            </a:prstGeom>
            <a:noFill/>
          </p:spPr>
          <p:txBody>
            <a:bodyPr wrap="square" rtlCol="0">
              <a:spAutoFit/>
            </a:bodyPr>
            <a:lstStyle/>
            <a:p>
              <a:pPr algn="dist"/>
              <a:r>
                <a:rPr lang="zh-CN" altLang="en-US" sz="2400" dirty="0">
                  <a:solidFill>
                    <a:schemeClr val="bg1"/>
                  </a:solidFill>
                  <a:cs typeface="+mn-ea"/>
                  <a:sym typeface="+mn-lt"/>
                </a:rPr>
                <a:t>拼车关注</a:t>
              </a:r>
            </a:p>
          </p:txBody>
        </p:sp>
      </p:grpSp>
      <p:grpSp>
        <p:nvGrpSpPr>
          <p:cNvPr id="8" name="组合 7">
            <a:extLst>
              <a:ext uri="{FF2B5EF4-FFF2-40B4-BE49-F238E27FC236}">
                <a16:creationId xmlns:a16="http://schemas.microsoft.com/office/drawing/2014/main" id="{1E5AF71E-089A-6044-EBE5-EC4CC37A2979}"/>
              </a:ext>
            </a:extLst>
          </p:cNvPr>
          <p:cNvGrpSpPr/>
          <p:nvPr/>
        </p:nvGrpSpPr>
        <p:grpSpPr>
          <a:xfrm>
            <a:off x="9973926" y="3351531"/>
            <a:ext cx="1573306" cy="1573306"/>
            <a:chOff x="8901953" y="2642346"/>
            <a:chExt cx="1573306" cy="1573306"/>
          </a:xfrm>
        </p:grpSpPr>
        <p:sp>
          <p:nvSpPr>
            <p:cNvPr id="9" name="椭圆 8">
              <a:extLst>
                <a:ext uri="{FF2B5EF4-FFF2-40B4-BE49-F238E27FC236}">
                  <a16:creationId xmlns:a16="http://schemas.microsoft.com/office/drawing/2014/main" id="{B96F8836-0EC9-B135-0799-0435BA3E080E}"/>
                </a:ext>
              </a:extLst>
            </p:cNvPr>
            <p:cNvSpPr/>
            <p:nvPr/>
          </p:nvSpPr>
          <p:spPr>
            <a:xfrm>
              <a:off x="8901953" y="2642346"/>
              <a:ext cx="1573306" cy="1573306"/>
            </a:xfrm>
            <a:prstGeom prst="ellipse">
              <a:avLst/>
            </a:prstGeom>
            <a:solidFill>
              <a:srgbClr val="C5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5780AA6B-61B6-066A-2BA0-F60937581867}"/>
                </a:ext>
              </a:extLst>
            </p:cNvPr>
            <p:cNvSpPr txBox="1"/>
            <p:nvPr/>
          </p:nvSpPr>
          <p:spPr>
            <a:xfrm>
              <a:off x="8955745" y="3160061"/>
              <a:ext cx="1519514" cy="461665"/>
            </a:xfrm>
            <a:prstGeom prst="rect">
              <a:avLst/>
            </a:prstGeom>
            <a:noFill/>
          </p:spPr>
          <p:txBody>
            <a:bodyPr wrap="square" rtlCol="0">
              <a:spAutoFit/>
            </a:bodyPr>
            <a:lstStyle/>
            <a:p>
              <a:pPr algn="dist"/>
              <a:r>
                <a:rPr lang="zh-CN" altLang="en-US" sz="2400" dirty="0">
                  <a:solidFill>
                    <a:schemeClr val="bg1"/>
                  </a:solidFill>
                  <a:cs typeface="+mn-ea"/>
                  <a:sym typeface="+mn-lt"/>
                </a:rPr>
                <a:t>进行拼车</a:t>
              </a:r>
            </a:p>
          </p:txBody>
        </p:sp>
      </p:grpSp>
      <p:sp>
        <p:nvSpPr>
          <p:cNvPr id="11" name="箭头: 右 10">
            <a:extLst>
              <a:ext uri="{FF2B5EF4-FFF2-40B4-BE49-F238E27FC236}">
                <a16:creationId xmlns:a16="http://schemas.microsoft.com/office/drawing/2014/main" id="{4F9DC814-7A48-0BA2-7A5C-6A2E72BD0A2C}"/>
              </a:ext>
            </a:extLst>
          </p:cNvPr>
          <p:cNvSpPr/>
          <p:nvPr/>
        </p:nvSpPr>
        <p:spPr>
          <a:xfrm>
            <a:off x="3654595" y="3784505"/>
            <a:ext cx="1363061" cy="537882"/>
          </a:xfrm>
          <a:prstGeom prst="rightArrow">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箭头: 右 12">
            <a:extLst>
              <a:ext uri="{FF2B5EF4-FFF2-40B4-BE49-F238E27FC236}">
                <a16:creationId xmlns:a16="http://schemas.microsoft.com/office/drawing/2014/main" id="{593C3A7A-5703-9971-2343-84C603499130}"/>
              </a:ext>
            </a:extLst>
          </p:cNvPr>
          <p:cNvSpPr/>
          <p:nvPr/>
        </p:nvSpPr>
        <p:spPr>
          <a:xfrm>
            <a:off x="8155800" y="3869243"/>
            <a:ext cx="1363061" cy="537882"/>
          </a:xfrm>
          <a:prstGeom prst="rightArrow">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056372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ppt_x</p:attrName>
                                        </p:attrNameLst>
                                      </p:cBhvr>
                                      <p:tavLst>
                                        <p:tav tm="0">
                                          <p:val>
                                            <p:strVal val="#ppt_x-#ppt_w*1.125000"/>
                                          </p:val>
                                        </p:tav>
                                        <p:tav tm="100000">
                                          <p:val>
                                            <p:strVal val="#ppt_x"/>
                                          </p:val>
                                        </p:tav>
                                      </p:tavLst>
                                    </p:anim>
                                    <p:animEffect transition="in" filter="wipe(righ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10457"/>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项目展示</a:t>
              </a:r>
            </a:p>
          </p:txBody>
        </p:sp>
      </p:grpSp>
      <p:sp>
        <p:nvSpPr>
          <p:cNvPr id="40" name="等腰三角形 39">
            <a:extLst>
              <a:ext uri="{FF2B5EF4-FFF2-40B4-BE49-F238E27FC236}">
                <a16:creationId xmlns:a16="http://schemas.microsoft.com/office/drawing/2014/main" id="{9DE2B4AE-50CC-43D9-83E0-5ADD534F8B47}"/>
              </a:ext>
            </a:extLst>
          </p:cNvPr>
          <p:cNvSpPr/>
          <p:nvPr/>
        </p:nvSpPr>
        <p:spPr>
          <a:xfrm flipV="1">
            <a:off x="1803521" y="772658"/>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a16="http://schemas.microsoft.com/office/drawing/2014/main" id="{0B30BE06-9374-4254-A7FA-7B1E61B8046E}"/>
              </a:ext>
            </a:extLst>
          </p:cNvPr>
          <p:cNvGrpSpPr/>
          <p:nvPr/>
        </p:nvGrpSpPr>
        <p:grpSpPr>
          <a:xfrm>
            <a:off x="360178" y="1784196"/>
            <a:ext cx="3848996" cy="4731710"/>
            <a:chOff x="1249092" y="1220655"/>
            <a:chExt cx="2827683" cy="3548678"/>
          </a:xfrm>
        </p:grpSpPr>
        <p:sp>
          <p:nvSpPr>
            <p:cNvPr id="13" name="圆角矩形 154">
              <a:extLst>
                <a:ext uri="{FF2B5EF4-FFF2-40B4-BE49-F238E27FC236}">
                  <a16:creationId xmlns:a16="http://schemas.microsoft.com/office/drawing/2014/main" id="{7EFDEEDE-C725-4F2E-9B57-36687CD87CB7}"/>
                </a:ext>
              </a:extLst>
            </p:cNvPr>
            <p:cNvSpPr/>
            <p:nvPr/>
          </p:nvSpPr>
          <p:spPr>
            <a:xfrm>
              <a:off x="1249092" y="1276910"/>
              <a:ext cx="2827683" cy="3492423"/>
            </a:xfrm>
            <a:prstGeom prst="roundRect">
              <a:avLst>
                <a:gd name="adj" fmla="val 4670"/>
              </a:avLst>
            </a:prstGeom>
            <a:solidFill>
              <a:srgbClr val="203864"/>
            </a:soli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sp>
          <p:nvSpPr>
            <p:cNvPr id="14" name="圆角矩形 155">
              <a:extLst>
                <a:ext uri="{FF2B5EF4-FFF2-40B4-BE49-F238E27FC236}">
                  <a16:creationId xmlns:a16="http://schemas.microsoft.com/office/drawing/2014/main" id="{AB5E4112-905A-4292-8F72-244EBA9E1A7F}"/>
                </a:ext>
              </a:extLst>
            </p:cNvPr>
            <p:cNvSpPr/>
            <p:nvPr/>
          </p:nvSpPr>
          <p:spPr>
            <a:xfrm>
              <a:off x="1413534" y="1404609"/>
              <a:ext cx="2498799" cy="3118235"/>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grpSp>
          <p:nvGrpSpPr>
            <p:cNvPr id="15" name="组合 14">
              <a:extLst>
                <a:ext uri="{FF2B5EF4-FFF2-40B4-BE49-F238E27FC236}">
                  <a16:creationId xmlns:a16="http://schemas.microsoft.com/office/drawing/2014/main" id="{1CEB9B61-DA32-4C7F-B480-109F288869EC}"/>
                </a:ext>
              </a:extLst>
            </p:cNvPr>
            <p:cNvGrpSpPr/>
            <p:nvPr/>
          </p:nvGrpSpPr>
          <p:grpSpPr>
            <a:xfrm>
              <a:off x="1474375" y="1466277"/>
              <a:ext cx="2377116" cy="160026"/>
              <a:chOff x="2149634" y="1165384"/>
              <a:chExt cx="3485832" cy="234632"/>
            </a:xfrm>
          </p:grpSpPr>
          <p:grpSp>
            <p:nvGrpSpPr>
              <p:cNvPr id="56" name="组合 55">
                <a:extLst>
                  <a:ext uri="{FF2B5EF4-FFF2-40B4-BE49-F238E27FC236}">
                    <a16:creationId xmlns:a16="http://schemas.microsoft.com/office/drawing/2014/main" id="{B5114192-F7B0-443F-8539-C11128002720}"/>
                  </a:ext>
                </a:extLst>
              </p:cNvPr>
              <p:cNvGrpSpPr/>
              <p:nvPr/>
            </p:nvGrpSpPr>
            <p:grpSpPr>
              <a:xfrm>
                <a:off x="2149634" y="1165384"/>
                <a:ext cx="234632" cy="234632"/>
                <a:chOff x="2483009" y="1114425"/>
                <a:chExt cx="209550" cy="209550"/>
              </a:xfrm>
            </p:grpSpPr>
            <p:sp>
              <p:nvSpPr>
                <p:cNvPr id="84" name="椭圆 83">
                  <a:extLst>
                    <a:ext uri="{FF2B5EF4-FFF2-40B4-BE49-F238E27FC236}">
                      <a16:creationId xmlns:a16="http://schemas.microsoft.com/office/drawing/2014/main" id="{E7CA72CD-B96E-4E36-AFC1-538BF2E2A548}"/>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848263E9-02AA-40EA-B9C8-B3940616F30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a:extLst>
                  <a:ext uri="{FF2B5EF4-FFF2-40B4-BE49-F238E27FC236}">
                    <a16:creationId xmlns:a16="http://schemas.microsoft.com/office/drawing/2014/main" id="{CCEEF868-52BC-447E-BA96-0078584ED332}"/>
                  </a:ext>
                </a:extLst>
              </p:cNvPr>
              <p:cNvGrpSpPr/>
              <p:nvPr/>
            </p:nvGrpSpPr>
            <p:grpSpPr>
              <a:xfrm>
                <a:off x="2510879" y="1165384"/>
                <a:ext cx="234632" cy="234632"/>
                <a:chOff x="2483009" y="1114425"/>
                <a:chExt cx="209550" cy="209550"/>
              </a:xfrm>
            </p:grpSpPr>
            <p:sp>
              <p:nvSpPr>
                <p:cNvPr id="82" name="椭圆 81">
                  <a:extLst>
                    <a:ext uri="{FF2B5EF4-FFF2-40B4-BE49-F238E27FC236}">
                      <a16:creationId xmlns:a16="http://schemas.microsoft.com/office/drawing/2014/main" id="{66EBB7C0-1629-49E4-A651-1891F3B4DB61}"/>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05F2FE98-AEAB-4B7F-805E-10FD812E811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a:extLst>
                  <a:ext uri="{FF2B5EF4-FFF2-40B4-BE49-F238E27FC236}">
                    <a16:creationId xmlns:a16="http://schemas.microsoft.com/office/drawing/2014/main" id="{3E5CF0C5-1BF0-4520-A7D4-90A2403F8E32}"/>
                  </a:ext>
                </a:extLst>
              </p:cNvPr>
              <p:cNvGrpSpPr/>
              <p:nvPr/>
            </p:nvGrpSpPr>
            <p:grpSpPr>
              <a:xfrm>
                <a:off x="2872123" y="1165384"/>
                <a:ext cx="234632" cy="234632"/>
                <a:chOff x="2483009" y="1114425"/>
                <a:chExt cx="209550" cy="209550"/>
              </a:xfrm>
            </p:grpSpPr>
            <p:sp>
              <p:nvSpPr>
                <p:cNvPr id="80" name="椭圆 79">
                  <a:extLst>
                    <a:ext uri="{FF2B5EF4-FFF2-40B4-BE49-F238E27FC236}">
                      <a16:creationId xmlns:a16="http://schemas.microsoft.com/office/drawing/2014/main" id="{12D6CC0D-789C-4447-B663-4513AB0B0381}"/>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7DF70109-98CD-4A32-8026-48C439715384}"/>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a:extLst>
                  <a:ext uri="{FF2B5EF4-FFF2-40B4-BE49-F238E27FC236}">
                    <a16:creationId xmlns:a16="http://schemas.microsoft.com/office/drawing/2014/main" id="{D70B3CA4-ACF4-459D-A0B3-7813EB404739}"/>
                  </a:ext>
                </a:extLst>
              </p:cNvPr>
              <p:cNvGrpSpPr/>
              <p:nvPr/>
            </p:nvGrpSpPr>
            <p:grpSpPr>
              <a:xfrm>
                <a:off x="3233367" y="1165384"/>
                <a:ext cx="234632" cy="234632"/>
                <a:chOff x="2483009" y="1114425"/>
                <a:chExt cx="209550" cy="209550"/>
              </a:xfrm>
            </p:grpSpPr>
            <p:sp>
              <p:nvSpPr>
                <p:cNvPr id="78" name="椭圆 77">
                  <a:extLst>
                    <a:ext uri="{FF2B5EF4-FFF2-40B4-BE49-F238E27FC236}">
                      <a16:creationId xmlns:a16="http://schemas.microsoft.com/office/drawing/2014/main" id="{3C04F336-8C8C-4576-91A2-987FDF6040E5}"/>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9FD71CF0-2A80-4C10-83D9-9AA056849CA0}"/>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a:extLst>
                  <a:ext uri="{FF2B5EF4-FFF2-40B4-BE49-F238E27FC236}">
                    <a16:creationId xmlns:a16="http://schemas.microsoft.com/office/drawing/2014/main" id="{E379A05D-DB49-4B99-A6EF-03044A0BC8A9}"/>
                  </a:ext>
                </a:extLst>
              </p:cNvPr>
              <p:cNvGrpSpPr/>
              <p:nvPr/>
            </p:nvGrpSpPr>
            <p:grpSpPr>
              <a:xfrm>
                <a:off x="3594612" y="1165384"/>
                <a:ext cx="234632" cy="234632"/>
                <a:chOff x="2483009" y="1114425"/>
                <a:chExt cx="209550" cy="209550"/>
              </a:xfrm>
            </p:grpSpPr>
            <p:sp>
              <p:nvSpPr>
                <p:cNvPr id="76" name="椭圆 75">
                  <a:extLst>
                    <a:ext uri="{FF2B5EF4-FFF2-40B4-BE49-F238E27FC236}">
                      <a16:creationId xmlns:a16="http://schemas.microsoft.com/office/drawing/2014/main" id="{B0C1BCCD-DF6E-4587-B1F1-5A84C8D62A1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1217FB5-1453-4556-9F5D-8A8514E11929}"/>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a:extLst>
                  <a:ext uri="{FF2B5EF4-FFF2-40B4-BE49-F238E27FC236}">
                    <a16:creationId xmlns:a16="http://schemas.microsoft.com/office/drawing/2014/main" id="{0853A597-EE0D-4CEF-93B6-61AFDA447E17}"/>
                  </a:ext>
                </a:extLst>
              </p:cNvPr>
              <p:cNvGrpSpPr/>
              <p:nvPr/>
            </p:nvGrpSpPr>
            <p:grpSpPr>
              <a:xfrm>
                <a:off x="3955856" y="1165384"/>
                <a:ext cx="234632" cy="234632"/>
                <a:chOff x="2483009" y="1114425"/>
                <a:chExt cx="209550" cy="209550"/>
              </a:xfrm>
            </p:grpSpPr>
            <p:sp>
              <p:nvSpPr>
                <p:cNvPr id="74" name="椭圆 73">
                  <a:extLst>
                    <a:ext uri="{FF2B5EF4-FFF2-40B4-BE49-F238E27FC236}">
                      <a16:creationId xmlns:a16="http://schemas.microsoft.com/office/drawing/2014/main" id="{69AA0A69-3567-486C-BB72-84101BBB48AE}"/>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997AF4F9-F18B-4BDC-BB79-7D2263015363}"/>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2" name="组合 61">
                <a:extLst>
                  <a:ext uri="{FF2B5EF4-FFF2-40B4-BE49-F238E27FC236}">
                    <a16:creationId xmlns:a16="http://schemas.microsoft.com/office/drawing/2014/main" id="{9767FE96-9620-4E5C-BA68-681B7669C493}"/>
                  </a:ext>
                </a:extLst>
              </p:cNvPr>
              <p:cNvGrpSpPr/>
              <p:nvPr/>
            </p:nvGrpSpPr>
            <p:grpSpPr>
              <a:xfrm>
                <a:off x="4317101" y="1165384"/>
                <a:ext cx="234632" cy="234632"/>
                <a:chOff x="2483009" y="1114425"/>
                <a:chExt cx="209550" cy="209550"/>
              </a:xfrm>
            </p:grpSpPr>
            <p:sp>
              <p:nvSpPr>
                <p:cNvPr id="72" name="椭圆 71">
                  <a:extLst>
                    <a:ext uri="{FF2B5EF4-FFF2-40B4-BE49-F238E27FC236}">
                      <a16:creationId xmlns:a16="http://schemas.microsoft.com/office/drawing/2014/main" id="{49F07638-7D88-4D26-9930-868EBA99534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6F1F9B57-9D8D-494D-8EC5-17A700B29D6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3" name="组合 62">
                <a:extLst>
                  <a:ext uri="{FF2B5EF4-FFF2-40B4-BE49-F238E27FC236}">
                    <a16:creationId xmlns:a16="http://schemas.microsoft.com/office/drawing/2014/main" id="{51C41E91-F6C2-4227-AB7B-86297CD46C12}"/>
                  </a:ext>
                </a:extLst>
              </p:cNvPr>
              <p:cNvGrpSpPr/>
              <p:nvPr/>
            </p:nvGrpSpPr>
            <p:grpSpPr>
              <a:xfrm>
                <a:off x="4678345" y="1165384"/>
                <a:ext cx="234632" cy="234632"/>
                <a:chOff x="2483009" y="1114425"/>
                <a:chExt cx="209550" cy="209550"/>
              </a:xfrm>
            </p:grpSpPr>
            <p:sp>
              <p:nvSpPr>
                <p:cNvPr id="70" name="椭圆 69">
                  <a:extLst>
                    <a:ext uri="{FF2B5EF4-FFF2-40B4-BE49-F238E27FC236}">
                      <a16:creationId xmlns:a16="http://schemas.microsoft.com/office/drawing/2014/main" id="{F5D7CD22-3523-4A49-99E3-9D7DC48D5F4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EDFADE43-520C-4567-B8AE-BE0E47750B6F}"/>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4" name="组合 63">
                <a:extLst>
                  <a:ext uri="{FF2B5EF4-FFF2-40B4-BE49-F238E27FC236}">
                    <a16:creationId xmlns:a16="http://schemas.microsoft.com/office/drawing/2014/main" id="{B4142198-1EA3-4A16-89F5-3B658617E9F1}"/>
                  </a:ext>
                </a:extLst>
              </p:cNvPr>
              <p:cNvGrpSpPr/>
              <p:nvPr/>
            </p:nvGrpSpPr>
            <p:grpSpPr>
              <a:xfrm>
                <a:off x="5039590" y="1165384"/>
                <a:ext cx="234632" cy="234632"/>
                <a:chOff x="2483009" y="1114425"/>
                <a:chExt cx="209550" cy="209550"/>
              </a:xfrm>
            </p:grpSpPr>
            <p:sp>
              <p:nvSpPr>
                <p:cNvPr id="68" name="椭圆 67">
                  <a:extLst>
                    <a:ext uri="{FF2B5EF4-FFF2-40B4-BE49-F238E27FC236}">
                      <a16:creationId xmlns:a16="http://schemas.microsoft.com/office/drawing/2014/main" id="{0B2E384F-7D17-4943-A9C8-C2D2AB8E576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a:extLst>
                    <a:ext uri="{FF2B5EF4-FFF2-40B4-BE49-F238E27FC236}">
                      <a16:creationId xmlns:a16="http://schemas.microsoft.com/office/drawing/2014/main" id="{9BE0F9DF-FED0-4472-B3F6-31CE92F98ABE}"/>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5" name="组合 64">
                <a:extLst>
                  <a:ext uri="{FF2B5EF4-FFF2-40B4-BE49-F238E27FC236}">
                    <a16:creationId xmlns:a16="http://schemas.microsoft.com/office/drawing/2014/main" id="{83CB7685-145F-4854-9A95-4F38994D8B92}"/>
                  </a:ext>
                </a:extLst>
              </p:cNvPr>
              <p:cNvGrpSpPr/>
              <p:nvPr/>
            </p:nvGrpSpPr>
            <p:grpSpPr>
              <a:xfrm>
                <a:off x="5400834" y="1165384"/>
                <a:ext cx="234632" cy="234632"/>
                <a:chOff x="2483009" y="1114425"/>
                <a:chExt cx="209550" cy="209550"/>
              </a:xfrm>
            </p:grpSpPr>
            <p:sp>
              <p:nvSpPr>
                <p:cNvPr id="66" name="椭圆 65">
                  <a:extLst>
                    <a:ext uri="{FF2B5EF4-FFF2-40B4-BE49-F238E27FC236}">
                      <a16:creationId xmlns:a16="http://schemas.microsoft.com/office/drawing/2014/main" id="{F3EB80DD-617D-4F45-B379-BE0BA8ABA84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椭圆 66">
                  <a:extLst>
                    <a:ext uri="{FF2B5EF4-FFF2-40B4-BE49-F238E27FC236}">
                      <a16:creationId xmlns:a16="http://schemas.microsoft.com/office/drawing/2014/main" id="{53771E09-44BD-47FD-A959-1849CAF5A2A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6" name="组合 15">
              <a:extLst>
                <a:ext uri="{FF2B5EF4-FFF2-40B4-BE49-F238E27FC236}">
                  <a16:creationId xmlns:a16="http://schemas.microsoft.com/office/drawing/2014/main" id="{E5FF95E1-E88B-4DBE-80C3-0ED07CF3C95F}"/>
                </a:ext>
              </a:extLst>
            </p:cNvPr>
            <p:cNvGrpSpPr/>
            <p:nvPr/>
          </p:nvGrpSpPr>
          <p:grpSpPr>
            <a:xfrm>
              <a:off x="1515603" y="1220655"/>
              <a:ext cx="64560" cy="330785"/>
              <a:chOff x="2244442" y="772895"/>
              <a:chExt cx="94671" cy="485002"/>
            </a:xfrm>
          </p:grpSpPr>
          <p:sp>
            <p:nvSpPr>
              <p:cNvPr id="54" name="圆角矩形 185">
                <a:extLst>
                  <a:ext uri="{FF2B5EF4-FFF2-40B4-BE49-F238E27FC236}">
                    <a16:creationId xmlns:a16="http://schemas.microsoft.com/office/drawing/2014/main" id="{38C884ED-1899-42BB-983C-5A7E4FFC084C}"/>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圆角矩形 186">
                <a:extLst>
                  <a:ext uri="{FF2B5EF4-FFF2-40B4-BE49-F238E27FC236}">
                    <a16:creationId xmlns:a16="http://schemas.microsoft.com/office/drawing/2014/main" id="{16FC63F7-EA2B-463F-B23B-23C9358553D3}"/>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a:extLst>
                <a:ext uri="{FF2B5EF4-FFF2-40B4-BE49-F238E27FC236}">
                  <a16:creationId xmlns:a16="http://schemas.microsoft.com/office/drawing/2014/main" id="{602F3083-EF80-4851-92FD-B57C503164D1}"/>
                </a:ext>
              </a:extLst>
            </p:cNvPr>
            <p:cNvGrpSpPr/>
            <p:nvPr/>
          </p:nvGrpSpPr>
          <p:grpSpPr>
            <a:xfrm>
              <a:off x="1762911" y="1220655"/>
              <a:ext cx="64560" cy="330785"/>
              <a:chOff x="2244442" y="772895"/>
              <a:chExt cx="94671" cy="485002"/>
            </a:xfrm>
          </p:grpSpPr>
          <p:sp>
            <p:nvSpPr>
              <p:cNvPr id="52" name="圆角矩形 183">
                <a:extLst>
                  <a:ext uri="{FF2B5EF4-FFF2-40B4-BE49-F238E27FC236}">
                    <a16:creationId xmlns:a16="http://schemas.microsoft.com/office/drawing/2014/main" id="{5C167ACE-4019-4E4B-8CCA-2BB5A7FB8E4A}"/>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圆角矩形 184">
                <a:extLst>
                  <a:ext uri="{FF2B5EF4-FFF2-40B4-BE49-F238E27FC236}">
                    <a16:creationId xmlns:a16="http://schemas.microsoft.com/office/drawing/2014/main" id="{93696E2F-7AFD-464D-B610-6DB1BB01E3BE}"/>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a:extLst>
                <a:ext uri="{FF2B5EF4-FFF2-40B4-BE49-F238E27FC236}">
                  <a16:creationId xmlns:a16="http://schemas.microsoft.com/office/drawing/2014/main" id="{92B5DB37-821C-4FBD-8D54-39A5D0ABD118}"/>
                </a:ext>
              </a:extLst>
            </p:cNvPr>
            <p:cNvGrpSpPr/>
            <p:nvPr/>
          </p:nvGrpSpPr>
          <p:grpSpPr>
            <a:xfrm>
              <a:off x="2010219" y="1220655"/>
              <a:ext cx="64560" cy="330785"/>
              <a:chOff x="2244442" y="772895"/>
              <a:chExt cx="94671" cy="485002"/>
            </a:xfrm>
          </p:grpSpPr>
          <p:sp>
            <p:nvSpPr>
              <p:cNvPr id="50" name="圆角矩形 181">
                <a:extLst>
                  <a:ext uri="{FF2B5EF4-FFF2-40B4-BE49-F238E27FC236}">
                    <a16:creationId xmlns:a16="http://schemas.microsoft.com/office/drawing/2014/main" id="{6AC8B73B-98A0-4C1B-A75A-159B0F977B93}"/>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圆角矩形 182">
                <a:extLst>
                  <a:ext uri="{FF2B5EF4-FFF2-40B4-BE49-F238E27FC236}">
                    <a16:creationId xmlns:a16="http://schemas.microsoft.com/office/drawing/2014/main" id="{646AED15-3327-4B96-8FA5-637A71E5EC3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A7A543F0-FA10-46CF-A660-15A356D56E9D}"/>
                </a:ext>
              </a:extLst>
            </p:cNvPr>
            <p:cNvGrpSpPr/>
            <p:nvPr/>
          </p:nvGrpSpPr>
          <p:grpSpPr>
            <a:xfrm>
              <a:off x="2257526" y="1220655"/>
              <a:ext cx="64560" cy="330785"/>
              <a:chOff x="2244442" y="772895"/>
              <a:chExt cx="94671" cy="485002"/>
            </a:xfrm>
          </p:grpSpPr>
          <p:sp>
            <p:nvSpPr>
              <p:cNvPr id="48" name="圆角矩形 179">
                <a:extLst>
                  <a:ext uri="{FF2B5EF4-FFF2-40B4-BE49-F238E27FC236}">
                    <a16:creationId xmlns:a16="http://schemas.microsoft.com/office/drawing/2014/main" id="{F99A3342-793C-4D1D-B895-77097117D9F0}"/>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180">
                <a:extLst>
                  <a:ext uri="{FF2B5EF4-FFF2-40B4-BE49-F238E27FC236}">
                    <a16:creationId xmlns:a16="http://schemas.microsoft.com/office/drawing/2014/main" id="{078B39D4-F373-48F6-9DFC-A893AB77F9A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FD929987-DF90-470B-A73D-09F3197B018D}"/>
                </a:ext>
              </a:extLst>
            </p:cNvPr>
            <p:cNvGrpSpPr/>
            <p:nvPr/>
          </p:nvGrpSpPr>
          <p:grpSpPr>
            <a:xfrm>
              <a:off x="2504835" y="1220655"/>
              <a:ext cx="64560" cy="330785"/>
              <a:chOff x="2244442" y="772895"/>
              <a:chExt cx="94671" cy="485002"/>
            </a:xfrm>
          </p:grpSpPr>
          <p:sp>
            <p:nvSpPr>
              <p:cNvPr id="46" name="圆角矩形 177">
                <a:extLst>
                  <a:ext uri="{FF2B5EF4-FFF2-40B4-BE49-F238E27FC236}">
                    <a16:creationId xmlns:a16="http://schemas.microsoft.com/office/drawing/2014/main" id="{14B9C0B4-C180-490A-A305-41F5695599A6}"/>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圆角矩形 178">
                <a:extLst>
                  <a:ext uri="{FF2B5EF4-FFF2-40B4-BE49-F238E27FC236}">
                    <a16:creationId xmlns:a16="http://schemas.microsoft.com/office/drawing/2014/main" id="{A18C5C60-0F21-41D8-9EDD-D51C3CB1B7B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466574F9-1BDC-43A6-9954-26180A5CB755}"/>
                </a:ext>
              </a:extLst>
            </p:cNvPr>
            <p:cNvGrpSpPr/>
            <p:nvPr/>
          </p:nvGrpSpPr>
          <p:grpSpPr>
            <a:xfrm>
              <a:off x="2752143" y="1220655"/>
              <a:ext cx="64560" cy="330785"/>
              <a:chOff x="2244442" y="772895"/>
              <a:chExt cx="94671" cy="485002"/>
            </a:xfrm>
          </p:grpSpPr>
          <p:sp>
            <p:nvSpPr>
              <p:cNvPr id="44" name="圆角矩形 175">
                <a:extLst>
                  <a:ext uri="{FF2B5EF4-FFF2-40B4-BE49-F238E27FC236}">
                    <a16:creationId xmlns:a16="http://schemas.microsoft.com/office/drawing/2014/main" id="{42EF3358-BCBC-4A4B-8A76-564B4205318C}"/>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圆角矩形 176">
                <a:extLst>
                  <a:ext uri="{FF2B5EF4-FFF2-40B4-BE49-F238E27FC236}">
                    <a16:creationId xmlns:a16="http://schemas.microsoft.com/office/drawing/2014/main" id="{A5488D2D-0A78-4BEA-A43C-1C9F20266CB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ADAFBD48-42A7-4BAF-AF85-A31E4324FE92}"/>
                </a:ext>
              </a:extLst>
            </p:cNvPr>
            <p:cNvGrpSpPr/>
            <p:nvPr/>
          </p:nvGrpSpPr>
          <p:grpSpPr>
            <a:xfrm>
              <a:off x="2999451" y="1220655"/>
              <a:ext cx="64560" cy="330785"/>
              <a:chOff x="2244442" y="772895"/>
              <a:chExt cx="94671" cy="485002"/>
            </a:xfrm>
          </p:grpSpPr>
          <p:sp>
            <p:nvSpPr>
              <p:cNvPr id="42" name="圆角矩形 173">
                <a:extLst>
                  <a:ext uri="{FF2B5EF4-FFF2-40B4-BE49-F238E27FC236}">
                    <a16:creationId xmlns:a16="http://schemas.microsoft.com/office/drawing/2014/main" id="{B3082A1A-B5C4-47A4-8032-66D4BDE14AE9}"/>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圆角矩形 174">
                <a:extLst>
                  <a:ext uri="{FF2B5EF4-FFF2-40B4-BE49-F238E27FC236}">
                    <a16:creationId xmlns:a16="http://schemas.microsoft.com/office/drawing/2014/main" id="{3626841A-602E-492A-A9E1-A01DA61C9F0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D3A7963A-5D1F-44E9-8AAA-A2022CE7CD47}"/>
                </a:ext>
              </a:extLst>
            </p:cNvPr>
            <p:cNvGrpSpPr/>
            <p:nvPr/>
          </p:nvGrpSpPr>
          <p:grpSpPr>
            <a:xfrm>
              <a:off x="3246759" y="1220655"/>
              <a:ext cx="64560" cy="330785"/>
              <a:chOff x="2244442" y="772895"/>
              <a:chExt cx="94671" cy="485002"/>
            </a:xfrm>
          </p:grpSpPr>
          <p:sp>
            <p:nvSpPr>
              <p:cNvPr id="38" name="圆角矩形 171">
                <a:extLst>
                  <a:ext uri="{FF2B5EF4-FFF2-40B4-BE49-F238E27FC236}">
                    <a16:creationId xmlns:a16="http://schemas.microsoft.com/office/drawing/2014/main" id="{44CF3F9B-F72D-4020-9C5A-6ADFB6A91C54}"/>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圆角矩形 172">
                <a:extLst>
                  <a:ext uri="{FF2B5EF4-FFF2-40B4-BE49-F238E27FC236}">
                    <a16:creationId xmlns:a16="http://schemas.microsoft.com/office/drawing/2014/main" id="{81503B36-367E-4671-9AE5-EFA9C398F3F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DB99035B-220C-465F-AACB-24931E5336D8}"/>
                </a:ext>
              </a:extLst>
            </p:cNvPr>
            <p:cNvGrpSpPr/>
            <p:nvPr/>
          </p:nvGrpSpPr>
          <p:grpSpPr>
            <a:xfrm>
              <a:off x="3494067" y="1220655"/>
              <a:ext cx="64560" cy="330785"/>
              <a:chOff x="2244442" y="772895"/>
              <a:chExt cx="94671" cy="485002"/>
            </a:xfrm>
          </p:grpSpPr>
          <p:sp>
            <p:nvSpPr>
              <p:cNvPr id="34" name="圆角矩形 169">
                <a:extLst>
                  <a:ext uri="{FF2B5EF4-FFF2-40B4-BE49-F238E27FC236}">
                    <a16:creationId xmlns:a16="http://schemas.microsoft.com/office/drawing/2014/main" id="{7CF7D355-38AA-4D4D-88AA-E49AB7209492}"/>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圆角矩形 170">
                <a:extLst>
                  <a:ext uri="{FF2B5EF4-FFF2-40B4-BE49-F238E27FC236}">
                    <a16:creationId xmlns:a16="http://schemas.microsoft.com/office/drawing/2014/main" id="{2DB0C0E3-4588-478A-93C2-4806D5D06BB0}"/>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1161B3AA-6034-4B15-873F-E3CD57A6BFC9}"/>
                </a:ext>
              </a:extLst>
            </p:cNvPr>
            <p:cNvGrpSpPr/>
            <p:nvPr/>
          </p:nvGrpSpPr>
          <p:grpSpPr>
            <a:xfrm>
              <a:off x="3741375" y="1220655"/>
              <a:ext cx="64560" cy="330785"/>
              <a:chOff x="2244442" y="772895"/>
              <a:chExt cx="94671" cy="485002"/>
            </a:xfrm>
          </p:grpSpPr>
          <p:sp>
            <p:nvSpPr>
              <p:cNvPr id="27" name="圆角矩形 167">
                <a:extLst>
                  <a:ext uri="{FF2B5EF4-FFF2-40B4-BE49-F238E27FC236}">
                    <a16:creationId xmlns:a16="http://schemas.microsoft.com/office/drawing/2014/main" id="{2027BDA3-2B9A-4EA6-9EB9-60FCF40D40E3}"/>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168">
                <a:extLst>
                  <a:ext uri="{FF2B5EF4-FFF2-40B4-BE49-F238E27FC236}">
                    <a16:creationId xmlns:a16="http://schemas.microsoft.com/office/drawing/2014/main" id="{CC545718-9E7F-400A-B417-88849CCD2A27}"/>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1" name="MH_Text_1">
            <a:extLst>
              <a:ext uri="{FF2B5EF4-FFF2-40B4-BE49-F238E27FC236}">
                <a16:creationId xmlns:a16="http://schemas.microsoft.com/office/drawing/2014/main" id="{FE742D20-C9DF-4B19-A578-B73F8D2B8EA1}"/>
              </a:ext>
            </a:extLst>
          </p:cNvPr>
          <p:cNvSpPr/>
          <p:nvPr>
            <p:custDataLst>
              <p:tags r:id="rId1"/>
            </p:custDataLst>
          </p:nvPr>
        </p:nvSpPr>
        <p:spPr>
          <a:xfrm>
            <a:off x="946987" y="3852886"/>
            <a:ext cx="2572767" cy="1665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algn="ctr">
              <a:buClr>
                <a:schemeClr val="accent1"/>
              </a:buClr>
              <a:buNone/>
            </a:pPr>
            <a:r>
              <a:rPr lang="zh-CN" altLang="en-US" sz="2800" b="1" dirty="0">
                <a:solidFill>
                  <a:schemeClr val="tx1">
                    <a:lumMod val="75000"/>
                    <a:lumOff val="25000"/>
                  </a:schemeClr>
                </a:solidFill>
                <a:cs typeface="+mn-ea"/>
                <a:sym typeface="+mn-lt"/>
              </a:rPr>
              <a:t>用户进行注册</a:t>
            </a:r>
          </a:p>
        </p:txBody>
      </p:sp>
      <p:pic>
        <p:nvPicPr>
          <p:cNvPr id="3" name="图片 2">
            <a:extLst>
              <a:ext uri="{FF2B5EF4-FFF2-40B4-BE49-F238E27FC236}">
                <a16:creationId xmlns:a16="http://schemas.microsoft.com/office/drawing/2014/main" id="{ADBED6C0-2734-E721-0ADE-597B7C9B91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1944" y="1457480"/>
            <a:ext cx="7298864" cy="5058426"/>
          </a:xfrm>
          <a:prstGeom prst="rect">
            <a:avLst/>
          </a:prstGeom>
        </p:spPr>
      </p:pic>
    </p:spTree>
    <p:extLst>
      <p:ext uri="{BB962C8B-B14F-4D97-AF65-F5344CB8AC3E}">
        <p14:creationId xmlns:p14="http://schemas.microsoft.com/office/powerpoint/2010/main" val="2568837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3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fltVal val="0"/>
                                          </p:val>
                                        </p:tav>
                                        <p:tav tm="100000">
                                          <p:val>
                                            <p:strVal val="#ppt_w"/>
                                          </p:val>
                                        </p:tav>
                                      </p:tavLst>
                                    </p:anim>
                                    <p:anim calcmode="lin" valueType="num">
                                      <p:cBhvr>
                                        <p:cTn id="11" dur="1000" fill="hold"/>
                                        <p:tgtEl>
                                          <p:spTgt spid="12"/>
                                        </p:tgtEl>
                                        <p:attrNameLst>
                                          <p:attrName>ppt_h</p:attrName>
                                        </p:attrNameLst>
                                      </p:cBhvr>
                                      <p:tavLst>
                                        <p:tav tm="0">
                                          <p:val>
                                            <p:fltVal val="0"/>
                                          </p:val>
                                        </p:tav>
                                        <p:tav tm="100000">
                                          <p:val>
                                            <p:strVal val="#ppt_h"/>
                                          </p:val>
                                        </p:tav>
                                      </p:tavLst>
                                    </p:anim>
                                    <p:anim calcmode="lin" valueType="num">
                                      <p:cBhvr>
                                        <p:cTn id="12" dur="1000" fill="hold"/>
                                        <p:tgtEl>
                                          <p:spTgt spid="12"/>
                                        </p:tgtEl>
                                        <p:attrNameLst>
                                          <p:attrName>style.rotation</p:attrName>
                                        </p:attrNameLst>
                                      </p:cBhvr>
                                      <p:tavLst>
                                        <p:tav tm="0">
                                          <p:val>
                                            <p:fltVal val="90"/>
                                          </p:val>
                                        </p:tav>
                                        <p:tav tm="100000">
                                          <p:val>
                                            <p:fltVal val="0"/>
                                          </p:val>
                                        </p:tav>
                                      </p:tavLst>
                                    </p:anim>
                                    <p:animEffect transition="in" filter="fade">
                                      <p:cBhvr>
                                        <p:cTn id="13" dur="10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blinds(horizontal)">
                                      <p:cBhvr>
                                        <p:cTn id="16"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项目展示</a:t>
              </a:r>
            </a:p>
          </p:txBody>
        </p:sp>
      </p:grpSp>
      <p:sp>
        <p:nvSpPr>
          <p:cNvPr id="12" name="等腰三角形 11">
            <a:extLst>
              <a:ext uri="{FF2B5EF4-FFF2-40B4-BE49-F238E27FC236}">
                <a16:creationId xmlns:a16="http://schemas.microsoft.com/office/drawing/2014/main" id="{EBB7D29E-37B1-4179-B11A-C6B6EC7811CB}"/>
              </a:ext>
            </a:extLst>
          </p:cNvPr>
          <p:cNvSpPr/>
          <p:nvPr/>
        </p:nvSpPr>
        <p:spPr>
          <a:xfrm flipV="1">
            <a:off x="1831858" y="768096"/>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6" name="组合 45">
            <a:extLst>
              <a:ext uri="{FF2B5EF4-FFF2-40B4-BE49-F238E27FC236}">
                <a16:creationId xmlns:a16="http://schemas.microsoft.com/office/drawing/2014/main" id="{78ABD9C1-70FD-410E-9F85-B3A5FBF48C7A}"/>
              </a:ext>
            </a:extLst>
          </p:cNvPr>
          <p:cNvGrpSpPr/>
          <p:nvPr/>
        </p:nvGrpSpPr>
        <p:grpSpPr>
          <a:xfrm>
            <a:off x="6956279" y="1669091"/>
            <a:ext cx="3553225" cy="4460228"/>
            <a:chOff x="1249092" y="1220655"/>
            <a:chExt cx="2827683" cy="3548678"/>
          </a:xfrm>
        </p:grpSpPr>
        <p:sp>
          <p:nvSpPr>
            <p:cNvPr id="47" name="圆角矩形 154">
              <a:extLst>
                <a:ext uri="{FF2B5EF4-FFF2-40B4-BE49-F238E27FC236}">
                  <a16:creationId xmlns:a16="http://schemas.microsoft.com/office/drawing/2014/main" id="{307DC4DA-E17C-41C0-BD95-2DD1F7A94062}"/>
                </a:ext>
              </a:extLst>
            </p:cNvPr>
            <p:cNvSpPr/>
            <p:nvPr/>
          </p:nvSpPr>
          <p:spPr>
            <a:xfrm>
              <a:off x="1249092" y="1276910"/>
              <a:ext cx="2827683" cy="3492423"/>
            </a:xfrm>
            <a:prstGeom prst="roundRect">
              <a:avLst>
                <a:gd name="adj" fmla="val 4670"/>
              </a:avLst>
            </a:prstGeom>
            <a:gradFill flip="none" rotWithShape="1">
              <a:gsLst>
                <a:gs pos="0">
                  <a:schemeClr val="bg1">
                    <a:lumMod val="50000"/>
                  </a:schemeClr>
                </a:gs>
                <a:gs pos="100000">
                  <a:schemeClr val="tx1">
                    <a:lumMod val="75000"/>
                    <a:lumOff val="25000"/>
                  </a:schemeClr>
                </a:gs>
              </a:gsLst>
              <a:lin ang="2700000" scaled="1"/>
              <a:tileRect/>
            </a:gra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sp>
          <p:nvSpPr>
            <p:cNvPr id="48" name="圆角矩形 155">
              <a:extLst>
                <a:ext uri="{FF2B5EF4-FFF2-40B4-BE49-F238E27FC236}">
                  <a16:creationId xmlns:a16="http://schemas.microsoft.com/office/drawing/2014/main" id="{6D8C2359-8343-4204-A0EE-2BCDDAD9FE4C}"/>
                </a:ext>
              </a:extLst>
            </p:cNvPr>
            <p:cNvSpPr/>
            <p:nvPr/>
          </p:nvSpPr>
          <p:spPr>
            <a:xfrm>
              <a:off x="1413534" y="1404609"/>
              <a:ext cx="2498799" cy="3118235"/>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grpSp>
          <p:nvGrpSpPr>
            <p:cNvPr id="49" name="组合 48">
              <a:extLst>
                <a:ext uri="{FF2B5EF4-FFF2-40B4-BE49-F238E27FC236}">
                  <a16:creationId xmlns:a16="http://schemas.microsoft.com/office/drawing/2014/main" id="{60D4A6CB-726F-4F51-B25F-915B21CF5492}"/>
                </a:ext>
              </a:extLst>
            </p:cNvPr>
            <p:cNvGrpSpPr/>
            <p:nvPr/>
          </p:nvGrpSpPr>
          <p:grpSpPr>
            <a:xfrm>
              <a:off x="1474375" y="1466277"/>
              <a:ext cx="2377116" cy="160026"/>
              <a:chOff x="2149634" y="1165384"/>
              <a:chExt cx="3485832" cy="234632"/>
            </a:xfrm>
          </p:grpSpPr>
          <p:grpSp>
            <p:nvGrpSpPr>
              <p:cNvPr id="80" name="组合 79">
                <a:extLst>
                  <a:ext uri="{FF2B5EF4-FFF2-40B4-BE49-F238E27FC236}">
                    <a16:creationId xmlns:a16="http://schemas.microsoft.com/office/drawing/2014/main" id="{163CEF78-B4FA-4394-BD2A-F81F0AA7377C}"/>
                  </a:ext>
                </a:extLst>
              </p:cNvPr>
              <p:cNvGrpSpPr/>
              <p:nvPr/>
            </p:nvGrpSpPr>
            <p:grpSpPr>
              <a:xfrm>
                <a:off x="2149634" y="1165384"/>
                <a:ext cx="234632" cy="234632"/>
                <a:chOff x="2483009" y="1114425"/>
                <a:chExt cx="209550" cy="209550"/>
              </a:xfrm>
            </p:grpSpPr>
            <p:sp>
              <p:nvSpPr>
                <p:cNvPr id="108" name="椭圆 107">
                  <a:extLst>
                    <a:ext uri="{FF2B5EF4-FFF2-40B4-BE49-F238E27FC236}">
                      <a16:creationId xmlns:a16="http://schemas.microsoft.com/office/drawing/2014/main" id="{7CFA4318-D4EB-41B6-BEF7-9ABA538319EA}"/>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945BD930-7C6C-4A7A-9597-C1A3E148B6E3}"/>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1" name="组合 80">
                <a:extLst>
                  <a:ext uri="{FF2B5EF4-FFF2-40B4-BE49-F238E27FC236}">
                    <a16:creationId xmlns:a16="http://schemas.microsoft.com/office/drawing/2014/main" id="{F8193063-A7D7-4661-9E67-7027EB43BDE7}"/>
                  </a:ext>
                </a:extLst>
              </p:cNvPr>
              <p:cNvGrpSpPr/>
              <p:nvPr/>
            </p:nvGrpSpPr>
            <p:grpSpPr>
              <a:xfrm>
                <a:off x="2510879" y="1165384"/>
                <a:ext cx="234632" cy="234632"/>
                <a:chOff x="2483009" y="1114425"/>
                <a:chExt cx="209550" cy="209550"/>
              </a:xfrm>
            </p:grpSpPr>
            <p:sp>
              <p:nvSpPr>
                <p:cNvPr id="106" name="椭圆 105">
                  <a:extLst>
                    <a:ext uri="{FF2B5EF4-FFF2-40B4-BE49-F238E27FC236}">
                      <a16:creationId xmlns:a16="http://schemas.microsoft.com/office/drawing/2014/main" id="{EF0B8467-7C17-4DC8-928A-8CD0A01E35D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990066DB-B612-4867-8DF9-D28A0405A93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2" name="组合 81">
                <a:extLst>
                  <a:ext uri="{FF2B5EF4-FFF2-40B4-BE49-F238E27FC236}">
                    <a16:creationId xmlns:a16="http://schemas.microsoft.com/office/drawing/2014/main" id="{775622C9-3B0E-4D57-8FA8-066F266E3CDD}"/>
                  </a:ext>
                </a:extLst>
              </p:cNvPr>
              <p:cNvGrpSpPr/>
              <p:nvPr/>
            </p:nvGrpSpPr>
            <p:grpSpPr>
              <a:xfrm>
                <a:off x="2872123" y="1165384"/>
                <a:ext cx="234632" cy="234632"/>
                <a:chOff x="2483009" y="1114425"/>
                <a:chExt cx="209550" cy="209550"/>
              </a:xfrm>
            </p:grpSpPr>
            <p:sp>
              <p:nvSpPr>
                <p:cNvPr id="104" name="椭圆 103">
                  <a:extLst>
                    <a:ext uri="{FF2B5EF4-FFF2-40B4-BE49-F238E27FC236}">
                      <a16:creationId xmlns:a16="http://schemas.microsoft.com/office/drawing/2014/main" id="{BDB527AB-0738-4EF6-8CC3-0B8D33481CAF}"/>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71E7FFB5-3FFD-4558-8FA0-4648C39AABEA}"/>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3" name="组合 82">
                <a:extLst>
                  <a:ext uri="{FF2B5EF4-FFF2-40B4-BE49-F238E27FC236}">
                    <a16:creationId xmlns:a16="http://schemas.microsoft.com/office/drawing/2014/main" id="{808A03A5-638E-4C18-9277-D6C525BA97EF}"/>
                  </a:ext>
                </a:extLst>
              </p:cNvPr>
              <p:cNvGrpSpPr/>
              <p:nvPr/>
            </p:nvGrpSpPr>
            <p:grpSpPr>
              <a:xfrm>
                <a:off x="3233367" y="1165384"/>
                <a:ext cx="234632" cy="234632"/>
                <a:chOff x="2483009" y="1114425"/>
                <a:chExt cx="209550" cy="209550"/>
              </a:xfrm>
            </p:grpSpPr>
            <p:sp>
              <p:nvSpPr>
                <p:cNvPr id="102" name="椭圆 101">
                  <a:extLst>
                    <a:ext uri="{FF2B5EF4-FFF2-40B4-BE49-F238E27FC236}">
                      <a16:creationId xmlns:a16="http://schemas.microsoft.com/office/drawing/2014/main" id="{44237A4E-9A8E-4F68-9864-297BE6274AE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829277C-4695-41FF-A151-8B2444250974}"/>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4" name="组合 83">
                <a:extLst>
                  <a:ext uri="{FF2B5EF4-FFF2-40B4-BE49-F238E27FC236}">
                    <a16:creationId xmlns:a16="http://schemas.microsoft.com/office/drawing/2014/main" id="{101CEE25-BF98-4887-8301-158F76F696DE}"/>
                  </a:ext>
                </a:extLst>
              </p:cNvPr>
              <p:cNvGrpSpPr/>
              <p:nvPr/>
            </p:nvGrpSpPr>
            <p:grpSpPr>
              <a:xfrm>
                <a:off x="3594612" y="1165384"/>
                <a:ext cx="234632" cy="234632"/>
                <a:chOff x="2483009" y="1114425"/>
                <a:chExt cx="209550" cy="209550"/>
              </a:xfrm>
            </p:grpSpPr>
            <p:sp>
              <p:nvSpPr>
                <p:cNvPr id="100" name="椭圆 99">
                  <a:extLst>
                    <a:ext uri="{FF2B5EF4-FFF2-40B4-BE49-F238E27FC236}">
                      <a16:creationId xmlns:a16="http://schemas.microsoft.com/office/drawing/2014/main" id="{F5B1ECE4-D220-4CED-87FB-85B3022D9B2B}"/>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E7E7337B-BB0C-4EF3-91F4-A8591581FD25}"/>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5" name="组合 84">
                <a:extLst>
                  <a:ext uri="{FF2B5EF4-FFF2-40B4-BE49-F238E27FC236}">
                    <a16:creationId xmlns:a16="http://schemas.microsoft.com/office/drawing/2014/main" id="{55193A8C-E4EF-4681-A3AD-806F0D1C53A5}"/>
                  </a:ext>
                </a:extLst>
              </p:cNvPr>
              <p:cNvGrpSpPr/>
              <p:nvPr/>
            </p:nvGrpSpPr>
            <p:grpSpPr>
              <a:xfrm>
                <a:off x="3955856" y="1165384"/>
                <a:ext cx="234632" cy="234632"/>
                <a:chOff x="2483009" y="1114425"/>
                <a:chExt cx="209550" cy="209550"/>
              </a:xfrm>
            </p:grpSpPr>
            <p:sp>
              <p:nvSpPr>
                <p:cNvPr id="98" name="椭圆 97">
                  <a:extLst>
                    <a:ext uri="{FF2B5EF4-FFF2-40B4-BE49-F238E27FC236}">
                      <a16:creationId xmlns:a16="http://schemas.microsoft.com/office/drawing/2014/main" id="{451D6D3D-76E0-43EB-8025-FEB148D57F3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2DA46148-3F56-4FCA-8EEA-47F72C260E0B}"/>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6" name="组合 85">
                <a:extLst>
                  <a:ext uri="{FF2B5EF4-FFF2-40B4-BE49-F238E27FC236}">
                    <a16:creationId xmlns:a16="http://schemas.microsoft.com/office/drawing/2014/main" id="{0BCAC7CD-6FD1-49BC-9784-3E189D2C87EA}"/>
                  </a:ext>
                </a:extLst>
              </p:cNvPr>
              <p:cNvGrpSpPr/>
              <p:nvPr/>
            </p:nvGrpSpPr>
            <p:grpSpPr>
              <a:xfrm>
                <a:off x="4317101" y="1165384"/>
                <a:ext cx="234632" cy="234632"/>
                <a:chOff x="2483009" y="1114425"/>
                <a:chExt cx="209550" cy="209550"/>
              </a:xfrm>
            </p:grpSpPr>
            <p:sp>
              <p:nvSpPr>
                <p:cNvPr id="96" name="椭圆 95">
                  <a:extLst>
                    <a:ext uri="{FF2B5EF4-FFF2-40B4-BE49-F238E27FC236}">
                      <a16:creationId xmlns:a16="http://schemas.microsoft.com/office/drawing/2014/main" id="{D23122D2-856B-4FE5-ABB6-3628B642E48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422982F7-7F40-4A98-B2B7-0B227146F71A}"/>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7" name="组合 86">
                <a:extLst>
                  <a:ext uri="{FF2B5EF4-FFF2-40B4-BE49-F238E27FC236}">
                    <a16:creationId xmlns:a16="http://schemas.microsoft.com/office/drawing/2014/main" id="{1628F415-CD82-41DB-8B98-8FB01728B4A0}"/>
                  </a:ext>
                </a:extLst>
              </p:cNvPr>
              <p:cNvGrpSpPr/>
              <p:nvPr/>
            </p:nvGrpSpPr>
            <p:grpSpPr>
              <a:xfrm>
                <a:off x="4678345" y="1165384"/>
                <a:ext cx="234632" cy="234632"/>
                <a:chOff x="2483009" y="1114425"/>
                <a:chExt cx="209550" cy="209550"/>
              </a:xfrm>
            </p:grpSpPr>
            <p:sp>
              <p:nvSpPr>
                <p:cNvPr id="94" name="椭圆 93">
                  <a:extLst>
                    <a:ext uri="{FF2B5EF4-FFF2-40B4-BE49-F238E27FC236}">
                      <a16:creationId xmlns:a16="http://schemas.microsoft.com/office/drawing/2014/main" id="{2AABEA52-61B8-497E-A52A-5C62F4D932D4}"/>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E02E9D90-9581-4450-BF6A-7A5EE42D5E42}"/>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8" name="组合 87">
                <a:extLst>
                  <a:ext uri="{FF2B5EF4-FFF2-40B4-BE49-F238E27FC236}">
                    <a16:creationId xmlns:a16="http://schemas.microsoft.com/office/drawing/2014/main" id="{F46814D5-E59C-4351-B5D2-17403B3019DA}"/>
                  </a:ext>
                </a:extLst>
              </p:cNvPr>
              <p:cNvGrpSpPr/>
              <p:nvPr/>
            </p:nvGrpSpPr>
            <p:grpSpPr>
              <a:xfrm>
                <a:off x="5039590" y="1165384"/>
                <a:ext cx="234632" cy="234632"/>
                <a:chOff x="2483009" y="1114425"/>
                <a:chExt cx="209550" cy="209550"/>
              </a:xfrm>
            </p:grpSpPr>
            <p:sp>
              <p:nvSpPr>
                <p:cNvPr id="92" name="椭圆 91">
                  <a:extLst>
                    <a:ext uri="{FF2B5EF4-FFF2-40B4-BE49-F238E27FC236}">
                      <a16:creationId xmlns:a16="http://schemas.microsoft.com/office/drawing/2014/main" id="{1AF7CDF7-45D6-4C57-8BE5-3D3C0476535E}"/>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B9CE713D-C1F6-4CB6-94EE-B86890A4D48C}"/>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9" name="组合 88">
                <a:extLst>
                  <a:ext uri="{FF2B5EF4-FFF2-40B4-BE49-F238E27FC236}">
                    <a16:creationId xmlns:a16="http://schemas.microsoft.com/office/drawing/2014/main" id="{5E25D28C-07D7-42BB-A820-C2A89216B0B1}"/>
                  </a:ext>
                </a:extLst>
              </p:cNvPr>
              <p:cNvGrpSpPr/>
              <p:nvPr/>
            </p:nvGrpSpPr>
            <p:grpSpPr>
              <a:xfrm>
                <a:off x="5400834" y="1165384"/>
                <a:ext cx="234632" cy="234632"/>
                <a:chOff x="2483009" y="1114425"/>
                <a:chExt cx="209550" cy="209550"/>
              </a:xfrm>
            </p:grpSpPr>
            <p:sp>
              <p:nvSpPr>
                <p:cNvPr id="90" name="椭圆 89">
                  <a:extLst>
                    <a:ext uri="{FF2B5EF4-FFF2-40B4-BE49-F238E27FC236}">
                      <a16:creationId xmlns:a16="http://schemas.microsoft.com/office/drawing/2014/main" id="{E3D9367D-5F67-4F0C-8C79-6BE28F5D42D0}"/>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674F9E50-195C-495D-A1AD-3EEAD0A0DF70}"/>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50" name="组合 49">
              <a:extLst>
                <a:ext uri="{FF2B5EF4-FFF2-40B4-BE49-F238E27FC236}">
                  <a16:creationId xmlns:a16="http://schemas.microsoft.com/office/drawing/2014/main" id="{964C5F4E-9794-43B4-B538-ADF26B53C692}"/>
                </a:ext>
              </a:extLst>
            </p:cNvPr>
            <p:cNvGrpSpPr/>
            <p:nvPr/>
          </p:nvGrpSpPr>
          <p:grpSpPr>
            <a:xfrm>
              <a:off x="1515603" y="1220655"/>
              <a:ext cx="64560" cy="330785"/>
              <a:chOff x="2244442" y="772895"/>
              <a:chExt cx="94671" cy="485002"/>
            </a:xfrm>
          </p:grpSpPr>
          <p:sp>
            <p:nvSpPr>
              <p:cNvPr id="78" name="圆角矩形 185">
                <a:extLst>
                  <a:ext uri="{FF2B5EF4-FFF2-40B4-BE49-F238E27FC236}">
                    <a16:creationId xmlns:a16="http://schemas.microsoft.com/office/drawing/2014/main" id="{64FA3DE2-F940-43B1-B6BB-85A7335C7DC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圆角矩形 186">
                <a:extLst>
                  <a:ext uri="{FF2B5EF4-FFF2-40B4-BE49-F238E27FC236}">
                    <a16:creationId xmlns:a16="http://schemas.microsoft.com/office/drawing/2014/main" id="{A93DD240-B9F9-4704-8AD9-2FFE16DB8985}"/>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1" name="组合 50">
              <a:extLst>
                <a:ext uri="{FF2B5EF4-FFF2-40B4-BE49-F238E27FC236}">
                  <a16:creationId xmlns:a16="http://schemas.microsoft.com/office/drawing/2014/main" id="{25D64BC2-65B9-4525-992E-30A00E48A49A}"/>
                </a:ext>
              </a:extLst>
            </p:cNvPr>
            <p:cNvGrpSpPr/>
            <p:nvPr/>
          </p:nvGrpSpPr>
          <p:grpSpPr>
            <a:xfrm>
              <a:off x="1762911" y="1220655"/>
              <a:ext cx="64560" cy="330785"/>
              <a:chOff x="2244442" y="772895"/>
              <a:chExt cx="94671" cy="485002"/>
            </a:xfrm>
          </p:grpSpPr>
          <p:sp>
            <p:nvSpPr>
              <p:cNvPr id="76" name="圆角矩形 183">
                <a:extLst>
                  <a:ext uri="{FF2B5EF4-FFF2-40B4-BE49-F238E27FC236}">
                    <a16:creationId xmlns:a16="http://schemas.microsoft.com/office/drawing/2014/main" id="{5C948156-4597-4B18-9858-0317E1D5E73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圆角矩形 184">
                <a:extLst>
                  <a:ext uri="{FF2B5EF4-FFF2-40B4-BE49-F238E27FC236}">
                    <a16:creationId xmlns:a16="http://schemas.microsoft.com/office/drawing/2014/main" id="{8A0376CA-65B8-43BA-AEFC-72B16B42B24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a:extLst>
                <a:ext uri="{FF2B5EF4-FFF2-40B4-BE49-F238E27FC236}">
                  <a16:creationId xmlns:a16="http://schemas.microsoft.com/office/drawing/2014/main" id="{D414B40D-2B19-43EA-9937-C5CF9535B8C3}"/>
                </a:ext>
              </a:extLst>
            </p:cNvPr>
            <p:cNvGrpSpPr/>
            <p:nvPr/>
          </p:nvGrpSpPr>
          <p:grpSpPr>
            <a:xfrm>
              <a:off x="2010219" y="1220655"/>
              <a:ext cx="64560" cy="330785"/>
              <a:chOff x="2244442" y="772895"/>
              <a:chExt cx="94671" cy="485002"/>
            </a:xfrm>
          </p:grpSpPr>
          <p:sp>
            <p:nvSpPr>
              <p:cNvPr id="74" name="圆角矩形 181">
                <a:extLst>
                  <a:ext uri="{FF2B5EF4-FFF2-40B4-BE49-F238E27FC236}">
                    <a16:creationId xmlns:a16="http://schemas.microsoft.com/office/drawing/2014/main" id="{D3B8E65C-B05C-43AB-A787-79C542D0B8B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圆角矩形 182">
                <a:extLst>
                  <a:ext uri="{FF2B5EF4-FFF2-40B4-BE49-F238E27FC236}">
                    <a16:creationId xmlns:a16="http://schemas.microsoft.com/office/drawing/2014/main" id="{1C23ADD1-88B4-4B53-BB74-E77BA6717BB8}"/>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a:extLst>
                <a:ext uri="{FF2B5EF4-FFF2-40B4-BE49-F238E27FC236}">
                  <a16:creationId xmlns:a16="http://schemas.microsoft.com/office/drawing/2014/main" id="{B5E2993D-A3FC-4B93-B70F-471C9AF51DCC}"/>
                </a:ext>
              </a:extLst>
            </p:cNvPr>
            <p:cNvGrpSpPr/>
            <p:nvPr/>
          </p:nvGrpSpPr>
          <p:grpSpPr>
            <a:xfrm>
              <a:off x="2257526" y="1220655"/>
              <a:ext cx="64560" cy="330785"/>
              <a:chOff x="2244442" y="772895"/>
              <a:chExt cx="94671" cy="485002"/>
            </a:xfrm>
          </p:grpSpPr>
          <p:sp>
            <p:nvSpPr>
              <p:cNvPr id="72" name="圆角矩形 179">
                <a:extLst>
                  <a:ext uri="{FF2B5EF4-FFF2-40B4-BE49-F238E27FC236}">
                    <a16:creationId xmlns:a16="http://schemas.microsoft.com/office/drawing/2014/main" id="{AB426B8E-91B2-4B78-90C2-3694D74D174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180">
                <a:extLst>
                  <a:ext uri="{FF2B5EF4-FFF2-40B4-BE49-F238E27FC236}">
                    <a16:creationId xmlns:a16="http://schemas.microsoft.com/office/drawing/2014/main" id="{005E19C6-CC04-492A-8B21-FFA57560AE7A}"/>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a:extLst>
                <a:ext uri="{FF2B5EF4-FFF2-40B4-BE49-F238E27FC236}">
                  <a16:creationId xmlns:a16="http://schemas.microsoft.com/office/drawing/2014/main" id="{C0241FFD-A2DE-4006-AB6E-2029F94AD5D1}"/>
                </a:ext>
              </a:extLst>
            </p:cNvPr>
            <p:cNvGrpSpPr/>
            <p:nvPr/>
          </p:nvGrpSpPr>
          <p:grpSpPr>
            <a:xfrm>
              <a:off x="2504835" y="1220655"/>
              <a:ext cx="64560" cy="330785"/>
              <a:chOff x="2244442" y="772895"/>
              <a:chExt cx="94671" cy="485002"/>
            </a:xfrm>
          </p:grpSpPr>
          <p:sp>
            <p:nvSpPr>
              <p:cNvPr id="70" name="圆角矩形 177">
                <a:extLst>
                  <a:ext uri="{FF2B5EF4-FFF2-40B4-BE49-F238E27FC236}">
                    <a16:creationId xmlns:a16="http://schemas.microsoft.com/office/drawing/2014/main" id="{14A9EACC-DFC4-41D9-A91C-4D59721CF482}"/>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圆角矩形 178">
                <a:extLst>
                  <a:ext uri="{FF2B5EF4-FFF2-40B4-BE49-F238E27FC236}">
                    <a16:creationId xmlns:a16="http://schemas.microsoft.com/office/drawing/2014/main" id="{A9AA844D-E6FD-41AB-BE4D-FA4FC9CF82D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5" name="组合 54">
              <a:extLst>
                <a:ext uri="{FF2B5EF4-FFF2-40B4-BE49-F238E27FC236}">
                  <a16:creationId xmlns:a16="http://schemas.microsoft.com/office/drawing/2014/main" id="{7B4413A4-0218-409D-BB53-96513B316E0E}"/>
                </a:ext>
              </a:extLst>
            </p:cNvPr>
            <p:cNvGrpSpPr/>
            <p:nvPr/>
          </p:nvGrpSpPr>
          <p:grpSpPr>
            <a:xfrm>
              <a:off x="2752143" y="1220655"/>
              <a:ext cx="64560" cy="330785"/>
              <a:chOff x="2244442" y="772895"/>
              <a:chExt cx="94671" cy="485002"/>
            </a:xfrm>
          </p:grpSpPr>
          <p:sp>
            <p:nvSpPr>
              <p:cNvPr id="68" name="圆角矩形 175">
                <a:extLst>
                  <a:ext uri="{FF2B5EF4-FFF2-40B4-BE49-F238E27FC236}">
                    <a16:creationId xmlns:a16="http://schemas.microsoft.com/office/drawing/2014/main" id="{A6DB5F1A-C292-42F7-924E-BDD2E73CEA9F}"/>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圆角矩形 176">
                <a:extLst>
                  <a:ext uri="{FF2B5EF4-FFF2-40B4-BE49-F238E27FC236}">
                    <a16:creationId xmlns:a16="http://schemas.microsoft.com/office/drawing/2014/main" id="{1FE5B5CB-8DE1-4587-839E-18BFB55C595C}"/>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6" name="组合 55">
              <a:extLst>
                <a:ext uri="{FF2B5EF4-FFF2-40B4-BE49-F238E27FC236}">
                  <a16:creationId xmlns:a16="http://schemas.microsoft.com/office/drawing/2014/main" id="{B5BE315E-3DE4-4669-A934-1DF52D0981AD}"/>
                </a:ext>
              </a:extLst>
            </p:cNvPr>
            <p:cNvGrpSpPr/>
            <p:nvPr/>
          </p:nvGrpSpPr>
          <p:grpSpPr>
            <a:xfrm>
              <a:off x="2999451" y="1220655"/>
              <a:ext cx="64560" cy="330785"/>
              <a:chOff x="2244442" y="772895"/>
              <a:chExt cx="94671" cy="485002"/>
            </a:xfrm>
          </p:grpSpPr>
          <p:sp>
            <p:nvSpPr>
              <p:cNvPr id="66" name="圆角矩形 173">
                <a:extLst>
                  <a:ext uri="{FF2B5EF4-FFF2-40B4-BE49-F238E27FC236}">
                    <a16:creationId xmlns:a16="http://schemas.microsoft.com/office/drawing/2014/main" id="{5F6C0AF4-FA95-4B1C-AF14-A24F6D887274}"/>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圆角矩形 174">
                <a:extLst>
                  <a:ext uri="{FF2B5EF4-FFF2-40B4-BE49-F238E27FC236}">
                    <a16:creationId xmlns:a16="http://schemas.microsoft.com/office/drawing/2014/main" id="{462E24F2-33F8-4A9E-B330-919A7FE9205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a:extLst>
                <a:ext uri="{FF2B5EF4-FFF2-40B4-BE49-F238E27FC236}">
                  <a16:creationId xmlns:a16="http://schemas.microsoft.com/office/drawing/2014/main" id="{404CB715-7D2D-436A-A419-6F8B84D08378}"/>
                </a:ext>
              </a:extLst>
            </p:cNvPr>
            <p:cNvGrpSpPr/>
            <p:nvPr/>
          </p:nvGrpSpPr>
          <p:grpSpPr>
            <a:xfrm>
              <a:off x="3246759" y="1220655"/>
              <a:ext cx="64560" cy="330785"/>
              <a:chOff x="2244442" y="772895"/>
              <a:chExt cx="94671" cy="485002"/>
            </a:xfrm>
          </p:grpSpPr>
          <p:sp>
            <p:nvSpPr>
              <p:cNvPr id="64" name="圆角矩形 171">
                <a:extLst>
                  <a:ext uri="{FF2B5EF4-FFF2-40B4-BE49-F238E27FC236}">
                    <a16:creationId xmlns:a16="http://schemas.microsoft.com/office/drawing/2014/main" id="{9C0D9B11-9F5D-4B72-935B-0089D3BE1BC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圆角矩形 172">
                <a:extLst>
                  <a:ext uri="{FF2B5EF4-FFF2-40B4-BE49-F238E27FC236}">
                    <a16:creationId xmlns:a16="http://schemas.microsoft.com/office/drawing/2014/main" id="{ECC36BB8-648A-458A-8A21-51B8AC02E1F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a:extLst>
                <a:ext uri="{FF2B5EF4-FFF2-40B4-BE49-F238E27FC236}">
                  <a16:creationId xmlns:a16="http://schemas.microsoft.com/office/drawing/2014/main" id="{66C6C08B-3868-4276-BD80-18DD4A1086E0}"/>
                </a:ext>
              </a:extLst>
            </p:cNvPr>
            <p:cNvGrpSpPr/>
            <p:nvPr/>
          </p:nvGrpSpPr>
          <p:grpSpPr>
            <a:xfrm>
              <a:off x="3494067" y="1220655"/>
              <a:ext cx="64560" cy="330785"/>
              <a:chOff x="2244442" y="772895"/>
              <a:chExt cx="94671" cy="485002"/>
            </a:xfrm>
          </p:grpSpPr>
          <p:sp>
            <p:nvSpPr>
              <p:cNvPr id="62" name="圆角矩形 169">
                <a:extLst>
                  <a:ext uri="{FF2B5EF4-FFF2-40B4-BE49-F238E27FC236}">
                    <a16:creationId xmlns:a16="http://schemas.microsoft.com/office/drawing/2014/main" id="{0A8C3BC6-5A8B-4B01-9676-5DCF610C4178}"/>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圆角矩形 170">
                <a:extLst>
                  <a:ext uri="{FF2B5EF4-FFF2-40B4-BE49-F238E27FC236}">
                    <a16:creationId xmlns:a16="http://schemas.microsoft.com/office/drawing/2014/main" id="{434AD3E4-16A3-4E91-A6CE-30AB085BC937}"/>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a:extLst>
                <a:ext uri="{FF2B5EF4-FFF2-40B4-BE49-F238E27FC236}">
                  <a16:creationId xmlns:a16="http://schemas.microsoft.com/office/drawing/2014/main" id="{A8368B6D-7179-4C9C-959E-317ACA4884B9}"/>
                </a:ext>
              </a:extLst>
            </p:cNvPr>
            <p:cNvGrpSpPr/>
            <p:nvPr/>
          </p:nvGrpSpPr>
          <p:grpSpPr>
            <a:xfrm>
              <a:off x="3741375" y="1220655"/>
              <a:ext cx="64560" cy="330785"/>
              <a:chOff x="2244442" y="772895"/>
              <a:chExt cx="94671" cy="485002"/>
            </a:xfrm>
          </p:grpSpPr>
          <p:sp>
            <p:nvSpPr>
              <p:cNvPr id="60" name="圆角矩形 167">
                <a:extLst>
                  <a:ext uri="{FF2B5EF4-FFF2-40B4-BE49-F238E27FC236}">
                    <a16:creationId xmlns:a16="http://schemas.microsoft.com/office/drawing/2014/main" id="{61DCB023-CE64-4557-8421-D385C20BF1A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圆角矩形 168">
                <a:extLst>
                  <a:ext uri="{FF2B5EF4-FFF2-40B4-BE49-F238E27FC236}">
                    <a16:creationId xmlns:a16="http://schemas.microsoft.com/office/drawing/2014/main" id="{7C865432-DF0B-4505-B089-F3036FF246B2}"/>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10" name="矩形 109">
            <a:extLst>
              <a:ext uri="{FF2B5EF4-FFF2-40B4-BE49-F238E27FC236}">
                <a16:creationId xmlns:a16="http://schemas.microsoft.com/office/drawing/2014/main" id="{E8A7176B-2164-4275-8C38-E89AB9DE7798}"/>
              </a:ext>
            </a:extLst>
          </p:cNvPr>
          <p:cNvSpPr/>
          <p:nvPr/>
        </p:nvSpPr>
        <p:spPr>
          <a:xfrm>
            <a:off x="7313201" y="3182078"/>
            <a:ext cx="2913214" cy="150495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p>
            <a:pPr algn="ctr" fontAlgn="base">
              <a:lnSpc>
                <a:spcPct val="150000"/>
              </a:lnSpc>
              <a:spcBef>
                <a:spcPct val="0"/>
              </a:spcBef>
              <a:spcAft>
                <a:spcPct val="0"/>
              </a:spcAft>
            </a:pPr>
            <a:r>
              <a:rPr lang="zh-CN" altLang="en-US" sz="2400" dirty="0">
                <a:solidFill>
                  <a:schemeClr val="tx1">
                    <a:lumMod val="85000"/>
                    <a:lumOff val="15000"/>
                  </a:schemeClr>
                </a:solidFill>
                <a:cs typeface="+mn-ea"/>
                <a:sym typeface="+mn-lt"/>
              </a:rPr>
              <a:t>用户登录，忘记密码可点击进行修改</a:t>
            </a:r>
          </a:p>
        </p:txBody>
      </p:sp>
      <p:pic>
        <p:nvPicPr>
          <p:cNvPr id="3" name="图片 2">
            <a:extLst>
              <a:ext uri="{FF2B5EF4-FFF2-40B4-BE49-F238E27FC236}">
                <a16:creationId xmlns:a16="http://schemas.microsoft.com/office/drawing/2014/main" id="{D97157C1-6B65-EACA-61B9-C9763A1F70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63" y="2591443"/>
            <a:ext cx="6078436" cy="2948745"/>
          </a:xfrm>
          <a:prstGeom prst="rect">
            <a:avLst/>
          </a:prstGeom>
        </p:spPr>
      </p:pic>
    </p:spTree>
    <p:extLst>
      <p:ext uri="{BB962C8B-B14F-4D97-AF65-F5344CB8AC3E}">
        <p14:creationId xmlns:p14="http://schemas.microsoft.com/office/powerpoint/2010/main" val="466676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31"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p:cTn id="10" dur="1000" fill="hold"/>
                                        <p:tgtEl>
                                          <p:spTgt spid="46"/>
                                        </p:tgtEl>
                                        <p:attrNameLst>
                                          <p:attrName>ppt_w</p:attrName>
                                        </p:attrNameLst>
                                      </p:cBhvr>
                                      <p:tavLst>
                                        <p:tav tm="0">
                                          <p:val>
                                            <p:fltVal val="0"/>
                                          </p:val>
                                        </p:tav>
                                        <p:tav tm="100000">
                                          <p:val>
                                            <p:strVal val="#ppt_w"/>
                                          </p:val>
                                        </p:tav>
                                      </p:tavLst>
                                    </p:anim>
                                    <p:anim calcmode="lin" valueType="num">
                                      <p:cBhvr>
                                        <p:cTn id="11" dur="1000" fill="hold"/>
                                        <p:tgtEl>
                                          <p:spTgt spid="46"/>
                                        </p:tgtEl>
                                        <p:attrNameLst>
                                          <p:attrName>ppt_h</p:attrName>
                                        </p:attrNameLst>
                                      </p:cBhvr>
                                      <p:tavLst>
                                        <p:tav tm="0">
                                          <p:val>
                                            <p:fltVal val="0"/>
                                          </p:val>
                                        </p:tav>
                                        <p:tav tm="100000">
                                          <p:val>
                                            <p:strVal val="#ppt_h"/>
                                          </p:val>
                                        </p:tav>
                                      </p:tavLst>
                                    </p:anim>
                                    <p:anim calcmode="lin" valueType="num">
                                      <p:cBhvr>
                                        <p:cTn id="12" dur="1000" fill="hold"/>
                                        <p:tgtEl>
                                          <p:spTgt spid="46"/>
                                        </p:tgtEl>
                                        <p:attrNameLst>
                                          <p:attrName>style.rotation</p:attrName>
                                        </p:attrNameLst>
                                      </p:cBhvr>
                                      <p:tavLst>
                                        <p:tav tm="0">
                                          <p:val>
                                            <p:fltVal val="90"/>
                                          </p:val>
                                        </p:tav>
                                        <p:tav tm="100000">
                                          <p:val>
                                            <p:fltVal val="0"/>
                                          </p:val>
                                        </p:tav>
                                      </p:tavLst>
                                    </p:anim>
                                    <p:animEffect transition="in" filter="fade">
                                      <p:cBhvr>
                                        <p:cTn id="13" dur="1000"/>
                                        <p:tgtEl>
                                          <p:spTgt spid="4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slide(fromBottom)">
                                      <p:cBhvr>
                                        <p:cTn id="1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10457"/>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项目展示</a:t>
              </a:r>
            </a:p>
          </p:txBody>
        </p:sp>
      </p:grpSp>
      <p:sp>
        <p:nvSpPr>
          <p:cNvPr id="40" name="等腰三角形 39">
            <a:extLst>
              <a:ext uri="{FF2B5EF4-FFF2-40B4-BE49-F238E27FC236}">
                <a16:creationId xmlns:a16="http://schemas.microsoft.com/office/drawing/2014/main" id="{9DE2B4AE-50CC-43D9-83E0-5ADD534F8B47}"/>
              </a:ext>
            </a:extLst>
          </p:cNvPr>
          <p:cNvSpPr/>
          <p:nvPr/>
        </p:nvSpPr>
        <p:spPr>
          <a:xfrm flipV="1">
            <a:off x="1803521" y="772658"/>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a16="http://schemas.microsoft.com/office/drawing/2014/main" id="{0B30BE06-9374-4254-A7FA-7B1E61B8046E}"/>
              </a:ext>
            </a:extLst>
          </p:cNvPr>
          <p:cNvGrpSpPr/>
          <p:nvPr/>
        </p:nvGrpSpPr>
        <p:grpSpPr>
          <a:xfrm>
            <a:off x="360178" y="1784196"/>
            <a:ext cx="3848996" cy="4731710"/>
            <a:chOff x="1249092" y="1220655"/>
            <a:chExt cx="2827683" cy="3548678"/>
          </a:xfrm>
        </p:grpSpPr>
        <p:sp>
          <p:nvSpPr>
            <p:cNvPr id="13" name="圆角矩形 154">
              <a:extLst>
                <a:ext uri="{FF2B5EF4-FFF2-40B4-BE49-F238E27FC236}">
                  <a16:creationId xmlns:a16="http://schemas.microsoft.com/office/drawing/2014/main" id="{7EFDEEDE-C725-4F2E-9B57-36687CD87CB7}"/>
                </a:ext>
              </a:extLst>
            </p:cNvPr>
            <p:cNvSpPr/>
            <p:nvPr/>
          </p:nvSpPr>
          <p:spPr>
            <a:xfrm>
              <a:off x="1249092" y="1276910"/>
              <a:ext cx="2827683" cy="3492423"/>
            </a:xfrm>
            <a:prstGeom prst="roundRect">
              <a:avLst>
                <a:gd name="adj" fmla="val 4670"/>
              </a:avLst>
            </a:prstGeom>
            <a:solidFill>
              <a:srgbClr val="203864"/>
            </a:soli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sp>
          <p:nvSpPr>
            <p:cNvPr id="14" name="圆角矩形 155">
              <a:extLst>
                <a:ext uri="{FF2B5EF4-FFF2-40B4-BE49-F238E27FC236}">
                  <a16:creationId xmlns:a16="http://schemas.microsoft.com/office/drawing/2014/main" id="{AB5E4112-905A-4292-8F72-244EBA9E1A7F}"/>
                </a:ext>
              </a:extLst>
            </p:cNvPr>
            <p:cNvSpPr/>
            <p:nvPr/>
          </p:nvSpPr>
          <p:spPr>
            <a:xfrm>
              <a:off x="1413534" y="1404609"/>
              <a:ext cx="2498799" cy="3118235"/>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grpSp>
          <p:nvGrpSpPr>
            <p:cNvPr id="15" name="组合 14">
              <a:extLst>
                <a:ext uri="{FF2B5EF4-FFF2-40B4-BE49-F238E27FC236}">
                  <a16:creationId xmlns:a16="http://schemas.microsoft.com/office/drawing/2014/main" id="{1CEB9B61-DA32-4C7F-B480-109F288869EC}"/>
                </a:ext>
              </a:extLst>
            </p:cNvPr>
            <p:cNvGrpSpPr/>
            <p:nvPr/>
          </p:nvGrpSpPr>
          <p:grpSpPr>
            <a:xfrm>
              <a:off x="1474375" y="1466277"/>
              <a:ext cx="2377116" cy="160026"/>
              <a:chOff x="2149634" y="1165384"/>
              <a:chExt cx="3485832" cy="234632"/>
            </a:xfrm>
          </p:grpSpPr>
          <p:grpSp>
            <p:nvGrpSpPr>
              <p:cNvPr id="56" name="组合 55">
                <a:extLst>
                  <a:ext uri="{FF2B5EF4-FFF2-40B4-BE49-F238E27FC236}">
                    <a16:creationId xmlns:a16="http://schemas.microsoft.com/office/drawing/2014/main" id="{B5114192-F7B0-443F-8539-C11128002720}"/>
                  </a:ext>
                </a:extLst>
              </p:cNvPr>
              <p:cNvGrpSpPr/>
              <p:nvPr/>
            </p:nvGrpSpPr>
            <p:grpSpPr>
              <a:xfrm>
                <a:off x="2149634" y="1165384"/>
                <a:ext cx="234632" cy="234632"/>
                <a:chOff x="2483009" y="1114425"/>
                <a:chExt cx="209550" cy="209550"/>
              </a:xfrm>
            </p:grpSpPr>
            <p:sp>
              <p:nvSpPr>
                <p:cNvPr id="84" name="椭圆 83">
                  <a:extLst>
                    <a:ext uri="{FF2B5EF4-FFF2-40B4-BE49-F238E27FC236}">
                      <a16:creationId xmlns:a16="http://schemas.microsoft.com/office/drawing/2014/main" id="{E7CA72CD-B96E-4E36-AFC1-538BF2E2A548}"/>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848263E9-02AA-40EA-B9C8-B3940616F30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a:extLst>
                  <a:ext uri="{FF2B5EF4-FFF2-40B4-BE49-F238E27FC236}">
                    <a16:creationId xmlns:a16="http://schemas.microsoft.com/office/drawing/2014/main" id="{CCEEF868-52BC-447E-BA96-0078584ED332}"/>
                  </a:ext>
                </a:extLst>
              </p:cNvPr>
              <p:cNvGrpSpPr/>
              <p:nvPr/>
            </p:nvGrpSpPr>
            <p:grpSpPr>
              <a:xfrm>
                <a:off x="2510879" y="1165384"/>
                <a:ext cx="234632" cy="234632"/>
                <a:chOff x="2483009" y="1114425"/>
                <a:chExt cx="209550" cy="209550"/>
              </a:xfrm>
            </p:grpSpPr>
            <p:sp>
              <p:nvSpPr>
                <p:cNvPr id="82" name="椭圆 81">
                  <a:extLst>
                    <a:ext uri="{FF2B5EF4-FFF2-40B4-BE49-F238E27FC236}">
                      <a16:creationId xmlns:a16="http://schemas.microsoft.com/office/drawing/2014/main" id="{66EBB7C0-1629-49E4-A651-1891F3B4DB61}"/>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05F2FE98-AEAB-4B7F-805E-10FD812E811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a:extLst>
                  <a:ext uri="{FF2B5EF4-FFF2-40B4-BE49-F238E27FC236}">
                    <a16:creationId xmlns:a16="http://schemas.microsoft.com/office/drawing/2014/main" id="{3E5CF0C5-1BF0-4520-A7D4-90A2403F8E32}"/>
                  </a:ext>
                </a:extLst>
              </p:cNvPr>
              <p:cNvGrpSpPr/>
              <p:nvPr/>
            </p:nvGrpSpPr>
            <p:grpSpPr>
              <a:xfrm>
                <a:off x="2872123" y="1165384"/>
                <a:ext cx="234632" cy="234632"/>
                <a:chOff x="2483009" y="1114425"/>
                <a:chExt cx="209550" cy="209550"/>
              </a:xfrm>
            </p:grpSpPr>
            <p:sp>
              <p:nvSpPr>
                <p:cNvPr id="80" name="椭圆 79">
                  <a:extLst>
                    <a:ext uri="{FF2B5EF4-FFF2-40B4-BE49-F238E27FC236}">
                      <a16:creationId xmlns:a16="http://schemas.microsoft.com/office/drawing/2014/main" id="{12D6CC0D-789C-4447-B663-4513AB0B0381}"/>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7DF70109-98CD-4A32-8026-48C439715384}"/>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a:extLst>
                  <a:ext uri="{FF2B5EF4-FFF2-40B4-BE49-F238E27FC236}">
                    <a16:creationId xmlns:a16="http://schemas.microsoft.com/office/drawing/2014/main" id="{D70B3CA4-ACF4-459D-A0B3-7813EB404739}"/>
                  </a:ext>
                </a:extLst>
              </p:cNvPr>
              <p:cNvGrpSpPr/>
              <p:nvPr/>
            </p:nvGrpSpPr>
            <p:grpSpPr>
              <a:xfrm>
                <a:off x="3233367" y="1165384"/>
                <a:ext cx="234632" cy="234632"/>
                <a:chOff x="2483009" y="1114425"/>
                <a:chExt cx="209550" cy="209550"/>
              </a:xfrm>
            </p:grpSpPr>
            <p:sp>
              <p:nvSpPr>
                <p:cNvPr id="78" name="椭圆 77">
                  <a:extLst>
                    <a:ext uri="{FF2B5EF4-FFF2-40B4-BE49-F238E27FC236}">
                      <a16:creationId xmlns:a16="http://schemas.microsoft.com/office/drawing/2014/main" id="{3C04F336-8C8C-4576-91A2-987FDF6040E5}"/>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9FD71CF0-2A80-4C10-83D9-9AA056849CA0}"/>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a:extLst>
                  <a:ext uri="{FF2B5EF4-FFF2-40B4-BE49-F238E27FC236}">
                    <a16:creationId xmlns:a16="http://schemas.microsoft.com/office/drawing/2014/main" id="{E379A05D-DB49-4B99-A6EF-03044A0BC8A9}"/>
                  </a:ext>
                </a:extLst>
              </p:cNvPr>
              <p:cNvGrpSpPr/>
              <p:nvPr/>
            </p:nvGrpSpPr>
            <p:grpSpPr>
              <a:xfrm>
                <a:off x="3594612" y="1165384"/>
                <a:ext cx="234632" cy="234632"/>
                <a:chOff x="2483009" y="1114425"/>
                <a:chExt cx="209550" cy="209550"/>
              </a:xfrm>
            </p:grpSpPr>
            <p:sp>
              <p:nvSpPr>
                <p:cNvPr id="76" name="椭圆 75">
                  <a:extLst>
                    <a:ext uri="{FF2B5EF4-FFF2-40B4-BE49-F238E27FC236}">
                      <a16:creationId xmlns:a16="http://schemas.microsoft.com/office/drawing/2014/main" id="{B0C1BCCD-DF6E-4587-B1F1-5A84C8D62A1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1217FB5-1453-4556-9F5D-8A8514E11929}"/>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a:extLst>
                  <a:ext uri="{FF2B5EF4-FFF2-40B4-BE49-F238E27FC236}">
                    <a16:creationId xmlns:a16="http://schemas.microsoft.com/office/drawing/2014/main" id="{0853A597-EE0D-4CEF-93B6-61AFDA447E17}"/>
                  </a:ext>
                </a:extLst>
              </p:cNvPr>
              <p:cNvGrpSpPr/>
              <p:nvPr/>
            </p:nvGrpSpPr>
            <p:grpSpPr>
              <a:xfrm>
                <a:off x="3955856" y="1165384"/>
                <a:ext cx="234632" cy="234632"/>
                <a:chOff x="2483009" y="1114425"/>
                <a:chExt cx="209550" cy="209550"/>
              </a:xfrm>
            </p:grpSpPr>
            <p:sp>
              <p:nvSpPr>
                <p:cNvPr id="74" name="椭圆 73">
                  <a:extLst>
                    <a:ext uri="{FF2B5EF4-FFF2-40B4-BE49-F238E27FC236}">
                      <a16:creationId xmlns:a16="http://schemas.microsoft.com/office/drawing/2014/main" id="{69AA0A69-3567-486C-BB72-84101BBB48AE}"/>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997AF4F9-F18B-4BDC-BB79-7D2263015363}"/>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2" name="组合 61">
                <a:extLst>
                  <a:ext uri="{FF2B5EF4-FFF2-40B4-BE49-F238E27FC236}">
                    <a16:creationId xmlns:a16="http://schemas.microsoft.com/office/drawing/2014/main" id="{9767FE96-9620-4E5C-BA68-681B7669C493}"/>
                  </a:ext>
                </a:extLst>
              </p:cNvPr>
              <p:cNvGrpSpPr/>
              <p:nvPr/>
            </p:nvGrpSpPr>
            <p:grpSpPr>
              <a:xfrm>
                <a:off x="4317101" y="1165384"/>
                <a:ext cx="234632" cy="234632"/>
                <a:chOff x="2483009" y="1114425"/>
                <a:chExt cx="209550" cy="209550"/>
              </a:xfrm>
            </p:grpSpPr>
            <p:sp>
              <p:nvSpPr>
                <p:cNvPr id="72" name="椭圆 71">
                  <a:extLst>
                    <a:ext uri="{FF2B5EF4-FFF2-40B4-BE49-F238E27FC236}">
                      <a16:creationId xmlns:a16="http://schemas.microsoft.com/office/drawing/2014/main" id="{49F07638-7D88-4D26-9930-868EBA99534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6F1F9B57-9D8D-494D-8EC5-17A700B29D6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3" name="组合 62">
                <a:extLst>
                  <a:ext uri="{FF2B5EF4-FFF2-40B4-BE49-F238E27FC236}">
                    <a16:creationId xmlns:a16="http://schemas.microsoft.com/office/drawing/2014/main" id="{51C41E91-F6C2-4227-AB7B-86297CD46C12}"/>
                  </a:ext>
                </a:extLst>
              </p:cNvPr>
              <p:cNvGrpSpPr/>
              <p:nvPr/>
            </p:nvGrpSpPr>
            <p:grpSpPr>
              <a:xfrm>
                <a:off x="4678345" y="1165384"/>
                <a:ext cx="234632" cy="234632"/>
                <a:chOff x="2483009" y="1114425"/>
                <a:chExt cx="209550" cy="209550"/>
              </a:xfrm>
            </p:grpSpPr>
            <p:sp>
              <p:nvSpPr>
                <p:cNvPr id="70" name="椭圆 69">
                  <a:extLst>
                    <a:ext uri="{FF2B5EF4-FFF2-40B4-BE49-F238E27FC236}">
                      <a16:creationId xmlns:a16="http://schemas.microsoft.com/office/drawing/2014/main" id="{F5D7CD22-3523-4A49-99E3-9D7DC48D5F4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EDFADE43-520C-4567-B8AE-BE0E47750B6F}"/>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4" name="组合 63">
                <a:extLst>
                  <a:ext uri="{FF2B5EF4-FFF2-40B4-BE49-F238E27FC236}">
                    <a16:creationId xmlns:a16="http://schemas.microsoft.com/office/drawing/2014/main" id="{B4142198-1EA3-4A16-89F5-3B658617E9F1}"/>
                  </a:ext>
                </a:extLst>
              </p:cNvPr>
              <p:cNvGrpSpPr/>
              <p:nvPr/>
            </p:nvGrpSpPr>
            <p:grpSpPr>
              <a:xfrm>
                <a:off x="5039590" y="1165384"/>
                <a:ext cx="234632" cy="234632"/>
                <a:chOff x="2483009" y="1114425"/>
                <a:chExt cx="209550" cy="209550"/>
              </a:xfrm>
            </p:grpSpPr>
            <p:sp>
              <p:nvSpPr>
                <p:cNvPr id="68" name="椭圆 67">
                  <a:extLst>
                    <a:ext uri="{FF2B5EF4-FFF2-40B4-BE49-F238E27FC236}">
                      <a16:creationId xmlns:a16="http://schemas.microsoft.com/office/drawing/2014/main" id="{0B2E384F-7D17-4943-A9C8-C2D2AB8E576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a:extLst>
                    <a:ext uri="{FF2B5EF4-FFF2-40B4-BE49-F238E27FC236}">
                      <a16:creationId xmlns:a16="http://schemas.microsoft.com/office/drawing/2014/main" id="{9BE0F9DF-FED0-4472-B3F6-31CE92F98ABE}"/>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5" name="组合 64">
                <a:extLst>
                  <a:ext uri="{FF2B5EF4-FFF2-40B4-BE49-F238E27FC236}">
                    <a16:creationId xmlns:a16="http://schemas.microsoft.com/office/drawing/2014/main" id="{83CB7685-145F-4854-9A95-4F38994D8B92}"/>
                  </a:ext>
                </a:extLst>
              </p:cNvPr>
              <p:cNvGrpSpPr/>
              <p:nvPr/>
            </p:nvGrpSpPr>
            <p:grpSpPr>
              <a:xfrm>
                <a:off x="5400834" y="1165384"/>
                <a:ext cx="234632" cy="234632"/>
                <a:chOff x="2483009" y="1114425"/>
                <a:chExt cx="209550" cy="209550"/>
              </a:xfrm>
            </p:grpSpPr>
            <p:sp>
              <p:nvSpPr>
                <p:cNvPr id="66" name="椭圆 65">
                  <a:extLst>
                    <a:ext uri="{FF2B5EF4-FFF2-40B4-BE49-F238E27FC236}">
                      <a16:creationId xmlns:a16="http://schemas.microsoft.com/office/drawing/2014/main" id="{F3EB80DD-617D-4F45-B379-BE0BA8ABA84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椭圆 66">
                  <a:extLst>
                    <a:ext uri="{FF2B5EF4-FFF2-40B4-BE49-F238E27FC236}">
                      <a16:creationId xmlns:a16="http://schemas.microsoft.com/office/drawing/2014/main" id="{53771E09-44BD-47FD-A959-1849CAF5A2A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6" name="组合 15">
              <a:extLst>
                <a:ext uri="{FF2B5EF4-FFF2-40B4-BE49-F238E27FC236}">
                  <a16:creationId xmlns:a16="http://schemas.microsoft.com/office/drawing/2014/main" id="{E5FF95E1-E88B-4DBE-80C3-0ED07CF3C95F}"/>
                </a:ext>
              </a:extLst>
            </p:cNvPr>
            <p:cNvGrpSpPr/>
            <p:nvPr/>
          </p:nvGrpSpPr>
          <p:grpSpPr>
            <a:xfrm>
              <a:off x="1515603" y="1220655"/>
              <a:ext cx="64560" cy="330785"/>
              <a:chOff x="2244442" y="772895"/>
              <a:chExt cx="94671" cy="485002"/>
            </a:xfrm>
          </p:grpSpPr>
          <p:sp>
            <p:nvSpPr>
              <p:cNvPr id="54" name="圆角矩形 185">
                <a:extLst>
                  <a:ext uri="{FF2B5EF4-FFF2-40B4-BE49-F238E27FC236}">
                    <a16:creationId xmlns:a16="http://schemas.microsoft.com/office/drawing/2014/main" id="{38C884ED-1899-42BB-983C-5A7E4FFC084C}"/>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圆角矩形 186">
                <a:extLst>
                  <a:ext uri="{FF2B5EF4-FFF2-40B4-BE49-F238E27FC236}">
                    <a16:creationId xmlns:a16="http://schemas.microsoft.com/office/drawing/2014/main" id="{16FC63F7-EA2B-463F-B23B-23C9358553D3}"/>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a:extLst>
                <a:ext uri="{FF2B5EF4-FFF2-40B4-BE49-F238E27FC236}">
                  <a16:creationId xmlns:a16="http://schemas.microsoft.com/office/drawing/2014/main" id="{602F3083-EF80-4851-92FD-B57C503164D1}"/>
                </a:ext>
              </a:extLst>
            </p:cNvPr>
            <p:cNvGrpSpPr/>
            <p:nvPr/>
          </p:nvGrpSpPr>
          <p:grpSpPr>
            <a:xfrm>
              <a:off x="1762911" y="1220655"/>
              <a:ext cx="64560" cy="330785"/>
              <a:chOff x="2244442" y="772895"/>
              <a:chExt cx="94671" cy="485002"/>
            </a:xfrm>
          </p:grpSpPr>
          <p:sp>
            <p:nvSpPr>
              <p:cNvPr id="52" name="圆角矩形 183">
                <a:extLst>
                  <a:ext uri="{FF2B5EF4-FFF2-40B4-BE49-F238E27FC236}">
                    <a16:creationId xmlns:a16="http://schemas.microsoft.com/office/drawing/2014/main" id="{5C167ACE-4019-4E4B-8CCA-2BB5A7FB8E4A}"/>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圆角矩形 184">
                <a:extLst>
                  <a:ext uri="{FF2B5EF4-FFF2-40B4-BE49-F238E27FC236}">
                    <a16:creationId xmlns:a16="http://schemas.microsoft.com/office/drawing/2014/main" id="{93696E2F-7AFD-464D-B610-6DB1BB01E3BE}"/>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a:extLst>
                <a:ext uri="{FF2B5EF4-FFF2-40B4-BE49-F238E27FC236}">
                  <a16:creationId xmlns:a16="http://schemas.microsoft.com/office/drawing/2014/main" id="{92B5DB37-821C-4FBD-8D54-39A5D0ABD118}"/>
                </a:ext>
              </a:extLst>
            </p:cNvPr>
            <p:cNvGrpSpPr/>
            <p:nvPr/>
          </p:nvGrpSpPr>
          <p:grpSpPr>
            <a:xfrm>
              <a:off x="2010219" y="1220655"/>
              <a:ext cx="64560" cy="330785"/>
              <a:chOff x="2244442" y="772895"/>
              <a:chExt cx="94671" cy="485002"/>
            </a:xfrm>
          </p:grpSpPr>
          <p:sp>
            <p:nvSpPr>
              <p:cNvPr id="50" name="圆角矩形 181">
                <a:extLst>
                  <a:ext uri="{FF2B5EF4-FFF2-40B4-BE49-F238E27FC236}">
                    <a16:creationId xmlns:a16="http://schemas.microsoft.com/office/drawing/2014/main" id="{6AC8B73B-98A0-4C1B-A75A-159B0F977B93}"/>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圆角矩形 182">
                <a:extLst>
                  <a:ext uri="{FF2B5EF4-FFF2-40B4-BE49-F238E27FC236}">
                    <a16:creationId xmlns:a16="http://schemas.microsoft.com/office/drawing/2014/main" id="{646AED15-3327-4B96-8FA5-637A71E5EC3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A7A543F0-FA10-46CF-A660-15A356D56E9D}"/>
                </a:ext>
              </a:extLst>
            </p:cNvPr>
            <p:cNvGrpSpPr/>
            <p:nvPr/>
          </p:nvGrpSpPr>
          <p:grpSpPr>
            <a:xfrm>
              <a:off x="2257526" y="1220655"/>
              <a:ext cx="64560" cy="330785"/>
              <a:chOff x="2244442" y="772895"/>
              <a:chExt cx="94671" cy="485002"/>
            </a:xfrm>
          </p:grpSpPr>
          <p:sp>
            <p:nvSpPr>
              <p:cNvPr id="48" name="圆角矩形 179">
                <a:extLst>
                  <a:ext uri="{FF2B5EF4-FFF2-40B4-BE49-F238E27FC236}">
                    <a16:creationId xmlns:a16="http://schemas.microsoft.com/office/drawing/2014/main" id="{F99A3342-793C-4D1D-B895-77097117D9F0}"/>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180">
                <a:extLst>
                  <a:ext uri="{FF2B5EF4-FFF2-40B4-BE49-F238E27FC236}">
                    <a16:creationId xmlns:a16="http://schemas.microsoft.com/office/drawing/2014/main" id="{078B39D4-F373-48F6-9DFC-A893AB77F9A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FD929987-DF90-470B-A73D-09F3197B018D}"/>
                </a:ext>
              </a:extLst>
            </p:cNvPr>
            <p:cNvGrpSpPr/>
            <p:nvPr/>
          </p:nvGrpSpPr>
          <p:grpSpPr>
            <a:xfrm>
              <a:off x="2504835" y="1220655"/>
              <a:ext cx="64560" cy="330785"/>
              <a:chOff x="2244442" y="772895"/>
              <a:chExt cx="94671" cy="485002"/>
            </a:xfrm>
          </p:grpSpPr>
          <p:sp>
            <p:nvSpPr>
              <p:cNvPr id="46" name="圆角矩形 177">
                <a:extLst>
                  <a:ext uri="{FF2B5EF4-FFF2-40B4-BE49-F238E27FC236}">
                    <a16:creationId xmlns:a16="http://schemas.microsoft.com/office/drawing/2014/main" id="{14B9C0B4-C180-490A-A305-41F5695599A6}"/>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圆角矩形 178">
                <a:extLst>
                  <a:ext uri="{FF2B5EF4-FFF2-40B4-BE49-F238E27FC236}">
                    <a16:creationId xmlns:a16="http://schemas.microsoft.com/office/drawing/2014/main" id="{A18C5C60-0F21-41D8-9EDD-D51C3CB1B7B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466574F9-1BDC-43A6-9954-26180A5CB755}"/>
                </a:ext>
              </a:extLst>
            </p:cNvPr>
            <p:cNvGrpSpPr/>
            <p:nvPr/>
          </p:nvGrpSpPr>
          <p:grpSpPr>
            <a:xfrm>
              <a:off x="2752143" y="1220655"/>
              <a:ext cx="64560" cy="330785"/>
              <a:chOff x="2244442" y="772895"/>
              <a:chExt cx="94671" cy="485002"/>
            </a:xfrm>
          </p:grpSpPr>
          <p:sp>
            <p:nvSpPr>
              <p:cNvPr id="44" name="圆角矩形 175">
                <a:extLst>
                  <a:ext uri="{FF2B5EF4-FFF2-40B4-BE49-F238E27FC236}">
                    <a16:creationId xmlns:a16="http://schemas.microsoft.com/office/drawing/2014/main" id="{42EF3358-BCBC-4A4B-8A76-564B4205318C}"/>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圆角矩形 176">
                <a:extLst>
                  <a:ext uri="{FF2B5EF4-FFF2-40B4-BE49-F238E27FC236}">
                    <a16:creationId xmlns:a16="http://schemas.microsoft.com/office/drawing/2014/main" id="{A5488D2D-0A78-4BEA-A43C-1C9F20266CB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ADAFBD48-42A7-4BAF-AF85-A31E4324FE92}"/>
                </a:ext>
              </a:extLst>
            </p:cNvPr>
            <p:cNvGrpSpPr/>
            <p:nvPr/>
          </p:nvGrpSpPr>
          <p:grpSpPr>
            <a:xfrm>
              <a:off x="2999451" y="1220655"/>
              <a:ext cx="64560" cy="330785"/>
              <a:chOff x="2244442" y="772895"/>
              <a:chExt cx="94671" cy="485002"/>
            </a:xfrm>
          </p:grpSpPr>
          <p:sp>
            <p:nvSpPr>
              <p:cNvPr id="42" name="圆角矩形 173">
                <a:extLst>
                  <a:ext uri="{FF2B5EF4-FFF2-40B4-BE49-F238E27FC236}">
                    <a16:creationId xmlns:a16="http://schemas.microsoft.com/office/drawing/2014/main" id="{B3082A1A-B5C4-47A4-8032-66D4BDE14AE9}"/>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圆角矩形 174">
                <a:extLst>
                  <a:ext uri="{FF2B5EF4-FFF2-40B4-BE49-F238E27FC236}">
                    <a16:creationId xmlns:a16="http://schemas.microsoft.com/office/drawing/2014/main" id="{3626841A-602E-492A-A9E1-A01DA61C9F0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D3A7963A-5D1F-44E9-8AAA-A2022CE7CD47}"/>
                </a:ext>
              </a:extLst>
            </p:cNvPr>
            <p:cNvGrpSpPr/>
            <p:nvPr/>
          </p:nvGrpSpPr>
          <p:grpSpPr>
            <a:xfrm>
              <a:off x="3246759" y="1220655"/>
              <a:ext cx="64560" cy="330785"/>
              <a:chOff x="2244442" y="772895"/>
              <a:chExt cx="94671" cy="485002"/>
            </a:xfrm>
          </p:grpSpPr>
          <p:sp>
            <p:nvSpPr>
              <p:cNvPr id="38" name="圆角矩形 171">
                <a:extLst>
                  <a:ext uri="{FF2B5EF4-FFF2-40B4-BE49-F238E27FC236}">
                    <a16:creationId xmlns:a16="http://schemas.microsoft.com/office/drawing/2014/main" id="{44CF3F9B-F72D-4020-9C5A-6ADFB6A91C54}"/>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圆角矩形 172">
                <a:extLst>
                  <a:ext uri="{FF2B5EF4-FFF2-40B4-BE49-F238E27FC236}">
                    <a16:creationId xmlns:a16="http://schemas.microsoft.com/office/drawing/2014/main" id="{81503B36-367E-4671-9AE5-EFA9C398F3F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DB99035B-220C-465F-AACB-24931E5336D8}"/>
                </a:ext>
              </a:extLst>
            </p:cNvPr>
            <p:cNvGrpSpPr/>
            <p:nvPr/>
          </p:nvGrpSpPr>
          <p:grpSpPr>
            <a:xfrm>
              <a:off x="3494067" y="1220655"/>
              <a:ext cx="64560" cy="330785"/>
              <a:chOff x="2244442" y="772895"/>
              <a:chExt cx="94671" cy="485002"/>
            </a:xfrm>
          </p:grpSpPr>
          <p:sp>
            <p:nvSpPr>
              <p:cNvPr id="34" name="圆角矩形 169">
                <a:extLst>
                  <a:ext uri="{FF2B5EF4-FFF2-40B4-BE49-F238E27FC236}">
                    <a16:creationId xmlns:a16="http://schemas.microsoft.com/office/drawing/2014/main" id="{7CF7D355-38AA-4D4D-88AA-E49AB7209492}"/>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圆角矩形 170">
                <a:extLst>
                  <a:ext uri="{FF2B5EF4-FFF2-40B4-BE49-F238E27FC236}">
                    <a16:creationId xmlns:a16="http://schemas.microsoft.com/office/drawing/2014/main" id="{2DB0C0E3-4588-478A-93C2-4806D5D06BB0}"/>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1161B3AA-6034-4B15-873F-E3CD57A6BFC9}"/>
                </a:ext>
              </a:extLst>
            </p:cNvPr>
            <p:cNvGrpSpPr/>
            <p:nvPr/>
          </p:nvGrpSpPr>
          <p:grpSpPr>
            <a:xfrm>
              <a:off x="3741375" y="1220655"/>
              <a:ext cx="64560" cy="330785"/>
              <a:chOff x="2244442" y="772895"/>
              <a:chExt cx="94671" cy="485002"/>
            </a:xfrm>
          </p:grpSpPr>
          <p:sp>
            <p:nvSpPr>
              <p:cNvPr id="27" name="圆角矩形 167">
                <a:extLst>
                  <a:ext uri="{FF2B5EF4-FFF2-40B4-BE49-F238E27FC236}">
                    <a16:creationId xmlns:a16="http://schemas.microsoft.com/office/drawing/2014/main" id="{2027BDA3-2B9A-4EA6-9EB9-60FCF40D40E3}"/>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168">
                <a:extLst>
                  <a:ext uri="{FF2B5EF4-FFF2-40B4-BE49-F238E27FC236}">
                    <a16:creationId xmlns:a16="http://schemas.microsoft.com/office/drawing/2014/main" id="{CC545718-9E7F-400A-B417-88849CCD2A27}"/>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1" name="MH_Text_1">
            <a:extLst>
              <a:ext uri="{FF2B5EF4-FFF2-40B4-BE49-F238E27FC236}">
                <a16:creationId xmlns:a16="http://schemas.microsoft.com/office/drawing/2014/main" id="{FE742D20-C9DF-4B19-A578-B73F8D2B8EA1}"/>
              </a:ext>
            </a:extLst>
          </p:cNvPr>
          <p:cNvSpPr/>
          <p:nvPr>
            <p:custDataLst>
              <p:tags r:id="rId1"/>
            </p:custDataLst>
          </p:nvPr>
        </p:nvSpPr>
        <p:spPr>
          <a:xfrm>
            <a:off x="1005642" y="3856465"/>
            <a:ext cx="2558068" cy="1020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algn="ctr">
              <a:buClr>
                <a:schemeClr val="accent1"/>
              </a:buClr>
              <a:buNone/>
            </a:pPr>
            <a:r>
              <a:rPr lang="zh-CN" altLang="en-US" sz="2800" b="1" dirty="0">
                <a:solidFill>
                  <a:schemeClr val="tx1">
                    <a:lumMod val="75000"/>
                    <a:lumOff val="25000"/>
                  </a:schemeClr>
                </a:solidFill>
                <a:cs typeface="+mn-ea"/>
                <a:sym typeface="+mn-lt"/>
              </a:rPr>
              <a:t>长途拼车模块</a:t>
            </a:r>
          </a:p>
        </p:txBody>
      </p:sp>
      <p:pic>
        <p:nvPicPr>
          <p:cNvPr id="4" name="图片 3">
            <a:extLst>
              <a:ext uri="{FF2B5EF4-FFF2-40B4-BE49-F238E27FC236}">
                <a16:creationId xmlns:a16="http://schemas.microsoft.com/office/drawing/2014/main" id="{92BEE0FB-360C-1382-CC45-AED9EF62D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378" y="2417484"/>
            <a:ext cx="7491652" cy="3540142"/>
          </a:xfrm>
          <a:prstGeom prst="rect">
            <a:avLst/>
          </a:prstGeom>
        </p:spPr>
      </p:pic>
    </p:spTree>
    <p:extLst>
      <p:ext uri="{BB962C8B-B14F-4D97-AF65-F5344CB8AC3E}">
        <p14:creationId xmlns:p14="http://schemas.microsoft.com/office/powerpoint/2010/main" val="3912489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3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fltVal val="0"/>
                                          </p:val>
                                        </p:tav>
                                        <p:tav tm="100000">
                                          <p:val>
                                            <p:strVal val="#ppt_w"/>
                                          </p:val>
                                        </p:tav>
                                      </p:tavLst>
                                    </p:anim>
                                    <p:anim calcmode="lin" valueType="num">
                                      <p:cBhvr>
                                        <p:cTn id="11" dur="1000" fill="hold"/>
                                        <p:tgtEl>
                                          <p:spTgt spid="12"/>
                                        </p:tgtEl>
                                        <p:attrNameLst>
                                          <p:attrName>ppt_h</p:attrName>
                                        </p:attrNameLst>
                                      </p:cBhvr>
                                      <p:tavLst>
                                        <p:tav tm="0">
                                          <p:val>
                                            <p:fltVal val="0"/>
                                          </p:val>
                                        </p:tav>
                                        <p:tav tm="100000">
                                          <p:val>
                                            <p:strVal val="#ppt_h"/>
                                          </p:val>
                                        </p:tav>
                                      </p:tavLst>
                                    </p:anim>
                                    <p:anim calcmode="lin" valueType="num">
                                      <p:cBhvr>
                                        <p:cTn id="12" dur="1000" fill="hold"/>
                                        <p:tgtEl>
                                          <p:spTgt spid="12"/>
                                        </p:tgtEl>
                                        <p:attrNameLst>
                                          <p:attrName>style.rotation</p:attrName>
                                        </p:attrNameLst>
                                      </p:cBhvr>
                                      <p:tavLst>
                                        <p:tav tm="0">
                                          <p:val>
                                            <p:fltVal val="90"/>
                                          </p:val>
                                        </p:tav>
                                        <p:tav tm="100000">
                                          <p:val>
                                            <p:fltVal val="0"/>
                                          </p:val>
                                        </p:tav>
                                      </p:tavLst>
                                    </p:anim>
                                    <p:animEffect transition="in" filter="fade">
                                      <p:cBhvr>
                                        <p:cTn id="13" dur="10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blinds(horizontal)">
                                      <p:cBhvr>
                                        <p:cTn id="16"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项目展示</a:t>
              </a:r>
            </a:p>
          </p:txBody>
        </p:sp>
      </p:grpSp>
      <p:sp>
        <p:nvSpPr>
          <p:cNvPr id="12" name="等腰三角形 11">
            <a:extLst>
              <a:ext uri="{FF2B5EF4-FFF2-40B4-BE49-F238E27FC236}">
                <a16:creationId xmlns:a16="http://schemas.microsoft.com/office/drawing/2014/main" id="{EBB7D29E-37B1-4179-B11A-C6B6EC7811CB}"/>
              </a:ext>
            </a:extLst>
          </p:cNvPr>
          <p:cNvSpPr/>
          <p:nvPr/>
        </p:nvSpPr>
        <p:spPr>
          <a:xfrm flipV="1">
            <a:off x="1831858" y="768096"/>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6" name="组合 45">
            <a:extLst>
              <a:ext uri="{FF2B5EF4-FFF2-40B4-BE49-F238E27FC236}">
                <a16:creationId xmlns:a16="http://schemas.microsoft.com/office/drawing/2014/main" id="{78ABD9C1-70FD-410E-9F85-B3A5FBF48C7A}"/>
              </a:ext>
            </a:extLst>
          </p:cNvPr>
          <p:cNvGrpSpPr/>
          <p:nvPr/>
        </p:nvGrpSpPr>
        <p:grpSpPr>
          <a:xfrm>
            <a:off x="8327826" y="1722879"/>
            <a:ext cx="3553225" cy="4460228"/>
            <a:chOff x="1249092" y="1220655"/>
            <a:chExt cx="2827683" cy="3548678"/>
          </a:xfrm>
        </p:grpSpPr>
        <p:sp>
          <p:nvSpPr>
            <p:cNvPr id="47" name="圆角矩形 154">
              <a:extLst>
                <a:ext uri="{FF2B5EF4-FFF2-40B4-BE49-F238E27FC236}">
                  <a16:creationId xmlns:a16="http://schemas.microsoft.com/office/drawing/2014/main" id="{307DC4DA-E17C-41C0-BD95-2DD1F7A94062}"/>
                </a:ext>
              </a:extLst>
            </p:cNvPr>
            <p:cNvSpPr/>
            <p:nvPr/>
          </p:nvSpPr>
          <p:spPr>
            <a:xfrm>
              <a:off x="1249092" y="1276910"/>
              <a:ext cx="2827683" cy="3492423"/>
            </a:xfrm>
            <a:prstGeom prst="roundRect">
              <a:avLst>
                <a:gd name="adj" fmla="val 4670"/>
              </a:avLst>
            </a:prstGeom>
            <a:gradFill flip="none" rotWithShape="1">
              <a:gsLst>
                <a:gs pos="0">
                  <a:schemeClr val="bg1">
                    <a:lumMod val="50000"/>
                  </a:schemeClr>
                </a:gs>
                <a:gs pos="100000">
                  <a:schemeClr val="tx1">
                    <a:lumMod val="75000"/>
                    <a:lumOff val="25000"/>
                  </a:schemeClr>
                </a:gs>
              </a:gsLst>
              <a:lin ang="2700000" scaled="1"/>
              <a:tileRect/>
            </a:gra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sp>
          <p:nvSpPr>
            <p:cNvPr id="48" name="圆角矩形 155">
              <a:extLst>
                <a:ext uri="{FF2B5EF4-FFF2-40B4-BE49-F238E27FC236}">
                  <a16:creationId xmlns:a16="http://schemas.microsoft.com/office/drawing/2014/main" id="{6D8C2359-8343-4204-A0EE-2BCDDAD9FE4C}"/>
                </a:ext>
              </a:extLst>
            </p:cNvPr>
            <p:cNvSpPr/>
            <p:nvPr/>
          </p:nvSpPr>
          <p:spPr>
            <a:xfrm>
              <a:off x="1413534" y="1404609"/>
              <a:ext cx="2498799" cy="3118235"/>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grpSp>
          <p:nvGrpSpPr>
            <p:cNvPr id="49" name="组合 48">
              <a:extLst>
                <a:ext uri="{FF2B5EF4-FFF2-40B4-BE49-F238E27FC236}">
                  <a16:creationId xmlns:a16="http://schemas.microsoft.com/office/drawing/2014/main" id="{60D4A6CB-726F-4F51-B25F-915B21CF5492}"/>
                </a:ext>
              </a:extLst>
            </p:cNvPr>
            <p:cNvGrpSpPr/>
            <p:nvPr/>
          </p:nvGrpSpPr>
          <p:grpSpPr>
            <a:xfrm>
              <a:off x="1474375" y="1466277"/>
              <a:ext cx="2377116" cy="160026"/>
              <a:chOff x="2149634" y="1165384"/>
              <a:chExt cx="3485832" cy="234632"/>
            </a:xfrm>
          </p:grpSpPr>
          <p:grpSp>
            <p:nvGrpSpPr>
              <p:cNvPr id="80" name="组合 79">
                <a:extLst>
                  <a:ext uri="{FF2B5EF4-FFF2-40B4-BE49-F238E27FC236}">
                    <a16:creationId xmlns:a16="http://schemas.microsoft.com/office/drawing/2014/main" id="{163CEF78-B4FA-4394-BD2A-F81F0AA7377C}"/>
                  </a:ext>
                </a:extLst>
              </p:cNvPr>
              <p:cNvGrpSpPr/>
              <p:nvPr/>
            </p:nvGrpSpPr>
            <p:grpSpPr>
              <a:xfrm>
                <a:off x="2149634" y="1165384"/>
                <a:ext cx="234632" cy="234632"/>
                <a:chOff x="2483009" y="1114425"/>
                <a:chExt cx="209550" cy="209550"/>
              </a:xfrm>
            </p:grpSpPr>
            <p:sp>
              <p:nvSpPr>
                <p:cNvPr id="108" name="椭圆 107">
                  <a:extLst>
                    <a:ext uri="{FF2B5EF4-FFF2-40B4-BE49-F238E27FC236}">
                      <a16:creationId xmlns:a16="http://schemas.microsoft.com/office/drawing/2014/main" id="{7CFA4318-D4EB-41B6-BEF7-9ABA538319EA}"/>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945BD930-7C6C-4A7A-9597-C1A3E148B6E3}"/>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1" name="组合 80">
                <a:extLst>
                  <a:ext uri="{FF2B5EF4-FFF2-40B4-BE49-F238E27FC236}">
                    <a16:creationId xmlns:a16="http://schemas.microsoft.com/office/drawing/2014/main" id="{F8193063-A7D7-4661-9E67-7027EB43BDE7}"/>
                  </a:ext>
                </a:extLst>
              </p:cNvPr>
              <p:cNvGrpSpPr/>
              <p:nvPr/>
            </p:nvGrpSpPr>
            <p:grpSpPr>
              <a:xfrm>
                <a:off x="2510879" y="1165384"/>
                <a:ext cx="234632" cy="234632"/>
                <a:chOff x="2483009" y="1114425"/>
                <a:chExt cx="209550" cy="209550"/>
              </a:xfrm>
            </p:grpSpPr>
            <p:sp>
              <p:nvSpPr>
                <p:cNvPr id="106" name="椭圆 105">
                  <a:extLst>
                    <a:ext uri="{FF2B5EF4-FFF2-40B4-BE49-F238E27FC236}">
                      <a16:creationId xmlns:a16="http://schemas.microsoft.com/office/drawing/2014/main" id="{EF0B8467-7C17-4DC8-928A-8CD0A01E35D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990066DB-B612-4867-8DF9-D28A0405A93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2" name="组合 81">
                <a:extLst>
                  <a:ext uri="{FF2B5EF4-FFF2-40B4-BE49-F238E27FC236}">
                    <a16:creationId xmlns:a16="http://schemas.microsoft.com/office/drawing/2014/main" id="{775622C9-3B0E-4D57-8FA8-066F266E3CDD}"/>
                  </a:ext>
                </a:extLst>
              </p:cNvPr>
              <p:cNvGrpSpPr/>
              <p:nvPr/>
            </p:nvGrpSpPr>
            <p:grpSpPr>
              <a:xfrm>
                <a:off x="2872123" y="1165384"/>
                <a:ext cx="234632" cy="234632"/>
                <a:chOff x="2483009" y="1114425"/>
                <a:chExt cx="209550" cy="209550"/>
              </a:xfrm>
            </p:grpSpPr>
            <p:sp>
              <p:nvSpPr>
                <p:cNvPr id="104" name="椭圆 103">
                  <a:extLst>
                    <a:ext uri="{FF2B5EF4-FFF2-40B4-BE49-F238E27FC236}">
                      <a16:creationId xmlns:a16="http://schemas.microsoft.com/office/drawing/2014/main" id="{BDB527AB-0738-4EF6-8CC3-0B8D33481CAF}"/>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71E7FFB5-3FFD-4558-8FA0-4648C39AABEA}"/>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3" name="组合 82">
                <a:extLst>
                  <a:ext uri="{FF2B5EF4-FFF2-40B4-BE49-F238E27FC236}">
                    <a16:creationId xmlns:a16="http://schemas.microsoft.com/office/drawing/2014/main" id="{808A03A5-638E-4C18-9277-D6C525BA97EF}"/>
                  </a:ext>
                </a:extLst>
              </p:cNvPr>
              <p:cNvGrpSpPr/>
              <p:nvPr/>
            </p:nvGrpSpPr>
            <p:grpSpPr>
              <a:xfrm>
                <a:off x="3233367" y="1165384"/>
                <a:ext cx="234632" cy="234632"/>
                <a:chOff x="2483009" y="1114425"/>
                <a:chExt cx="209550" cy="209550"/>
              </a:xfrm>
            </p:grpSpPr>
            <p:sp>
              <p:nvSpPr>
                <p:cNvPr id="102" name="椭圆 101">
                  <a:extLst>
                    <a:ext uri="{FF2B5EF4-FFF2-40B4-BE49-F238E27FC236}">
                      <a16:creationId xmlns:a16="http://schemas.microsoft.com/office/drawing/2014/main" id="{44237A4E-9A8E-4F68-9864-297BE6274AE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829277C-4695-41FF-A151-8B2444250974}"/>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4" name="组合 83">
                <a:extLst>
                  <a:ext uri="{FF2B5EF4-FFF2-40B4-BE49-F238E27FC236}">
                    <a16:creationId xmlns:a16="http://schemas.microsoft.com/office/drawing/2014/main" id="{101CEE25-BF98-4887-8301-158F76F696DE}"/>
                  </a:ext>
                </a:extLst>
              </p:cNvPr>
              <p:cNvGrpSpPr/>
              <p:nvPr/>
            </p:nvGrpSpPr>
            <p:grpSpPr>
              <a:xfrm>
                <a:off x="3594612" y="1165384"/>
                <a:ext cx="234632" cy="234632"/>
                <a:chOff x="2483009" y="1114425"/>
                <a:chExt cx="209550" cy="209550"/>
              </a:xfrm>
            </p:grpSpPr>
            <p:sp>
              <p:nvSpPr>
                <p:cNvPr id="100" name="椭圆 99">
                  <a:extLst>
                    <a:ext uri="{FF2B5EF4-FFF2-40B4-BE49-F238E27FC236}">
                      <a16:creationId xmlns:a16="http://schemas.microsoft.com/office/drawing/2014/main" id="{F5B1ECE4-D220-4CED-87FB-85B3022D9B2B}"/>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E7E7337B-BB0C-4EF3-91F4-A8591581FD25}"/>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5" name="组合 84">
                <a:extLst>
                  <a:ext uri="{FF2B5EF4-FFF2-40B4-BE49-F238E27FC236}">
                    <a16:creationId xmlns:a16="http://schemas.microsoft.com/office/drawing/2014/main" id="{55193A8C-E4EF-4681-A3AD-806F0D1C53A5}"/>
                  </a:ext>
                </a:extLst>
              </p:cNvPr>
              <p:cNvGrpSpPr/>
              <p:nvPr/>
            </p:nvGrpSpPr>
            <p:grpSpPr>
              <a:xfrm>
                <a:off x="3955856" y="1165384"/>
                <a:ext cx="234632" cy="234632"/>
                <a:chOff x="2483009" y="1114425"/>
                <a:chExt cx="209550" cy="209550"/>
              </a:xfrm>
            </p:grpSpPr>
            <p:sp>
              <p:nvSpPr>
                <p:cNvPr id="98" name="椭圆 97">
                  <a:extLst>
                    <a:ext uri="{FF2B5EF4-FFF2-40B4-BE49-F238E27FC236}">
                      <a16:creationId xmlns:a16="http://schemas.microsoft.com/office/drawing/2014/main" id="{451D6D3D-76E0-43EB-8025-FEB148D57F3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2DA46148-3F56-4FCA-8EEA-47F72C260E0B}"/>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6" name="组合 85">
                <a:extLst>
                  <a:ext uri="{FF2B5EF4-FFF2-40B4-BE49-F238E27FC236}">
                    <a16:creationId xmlns:a16="http://schemas.microsoft.com/office/drawing/2014/main" id="{0BCAC7CD-6FD1-49BC-9784-3E189D2C87EA}"/>
                  </a:ext>
                </a:extLst>
              </p:cNvPr>
              <p:cNvGrpSpPr/>
              <p:nvPr/>
            </p:nvGrpSpPr>
            <p:grpSpPr>
              <a:xfrm>
                <a:off x="4317101" y="1165384"/>
                <a:ext cx="234632" cy="234632"/>
                <a:chOff x="2483009" y="1114425"/>
                <a:chExt cx="209550" cy="209550"/>
              </a:xfrm>
            </p:grpSpPr>
            <p:sp>
              <p:nvSpPr>
                <p:cNvPr id="96" name="椭圆 95">
                  <a:extLst>
                    <a:ext uri="{FF2B5EF4-FFF2-40B4-BE49-F238E27FC236}">
                      <a16:creationId xmlns:a16="http://schemas.microsoft.com/office/drawing/2014/main" id="{D23122D2-856B-4FE5-ABB6-3628B642E48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422982F7-7F40-4A98-B2B7-0B227146F71A}"/>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7" name="组合 86">
                <a:extLst>
                  <a:ext uri="{FF2B5EF4-FFF2-40B4-BE49-F238E27FC236}">
                    <a16:creationId xmlns:a16="http://schemas.microsoft.com/office/drawing/2014/main" id="{1628F415-CD82-41DB-8B98-8FB01728B4A0}"/>
                  </a:ext>
                </a:extLst>
              </p:cNvPr>
              <p:cNvGrpSpPr/>
              <p:nvPr/>
            </p:nvGrpSpPr>
            <p:grpSpPr>
              <a:xfrm>
                <a:off x="4678345" y="1165384"/>
                <a:ext cx="234632" cy="234632"/>
                <a:chOff x="2483009" y="1114425"/>
                <a:chExt cx="209550" cy="209550"/>
              </a:xfrm>
            </p:grpSpPr>
            <p:sp>
              <p:nvSpPr>
                <p:cNvPr id="94" name="椭圆 93">
                  <a:extLst>
                    <a:ext uri="{FF2B5EF4-FFF2-40B4-BE49-F238E27FC236}">
                      <a16:creationId xmlns:a16="http://schemas.microsoft.com/office/drawing/2014/main" id="{2AABEA52-61B8-497E-A52A-5C62F4D932D4}"/>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E02E9D90-9581-4450-BF6A-7A5EE42D5E42}"/>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8" name="组合 87">
                <a:extLst>
                  <a:ext uri="{FF2B5EF4-FFF2-40B4-BE49-F238E27FC236}">
                    <a16:creationId xmlns:a16="http://schemas.microsoft.com/office/drawing/2014/main" id="{F46814D5-E59C-4351-B5D2-17403B3019DA}"/>
                  </a:ext>
                </a:extLst>
              </p:cNvPr>
              <p:cNvGrpSpPr/>
              <p:nvPr/>
            </p:nvGrpSpPr>
            <p:grpSpPr>
              <a:xfrm>
                <a:off x="5039590" y="1165384"/>
                <a:ext cx="234632" cy="234632"/>
                <a:chOff x="2483009" y="1114425"/>
                <a:chExt cx="209550" cy="209550"/>
              </a:xfrm>
            </p:grpSpPr>
            <p:sp>
              <p:nvSpPr>
                <p:cNvPr id="92" name="椭圆 91">
                  <a:extLst>
                    <a:ext uri="{FF2B5EF4-FFF2-40B4-BE49-F238E27FC236}">
                      <a16:creationId xmlns:a16="http://schemas.microsoft.com/office/drawing/2014/main" id="{1AF7CDF7-45D6-4C57-8BE5-3D3C0476535E}"/>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B9CE713D-C1F6-4CB6-94EE-B86890A4D48C}"/>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9" name="组合 88">
                <a:extLst>
                  <a:ext uri="{FF2B5EF4-FFF2-40B4-BE49-F238E27FC236}">
                    <a16:creationId xmlns:a16="http://schemas.microsoft.com/office/drawing/2014/main" id="{5E25D28C-07D7-42BB-A820-C2A89216B0B1}"/>
                  </a:ext>
                </a:extLst>
              </p:cNvPr>
              <p:cNvGrpSpPr/>
              <p:nvPr/>
            </p:nvGrpSpPr>
            <p:grpSpPr>
              <a:xfrm>
                <a:off x="5400834" y="1165384"/>
                <a:ext cx="234632" cy="234632"/>
                <a:chOff x="2483009" y="1114425"/>
                <a:chExt cx="209550" cy="209550"/>
              </a:xfrm>
            </p:grpSpPr>
            <p:sp>
              <p:nvSpPr>
                <p:cNvPr id="90" name="椭圆 89">
                  <a:extLst>
                    <a:ext uri="{FF2B5EF4-FFF2-40B4-BE49-F238E27FC236}">
                      <a16:creationId xmlns:a16="http://schemas.microsoft.com/office/drawing/2014/main" id="{E3D9367D-5F67-4F0C-8C79-6BE28F5D42D0}"/>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674F9E50-195C-495D-A1AD-3EEAD0A0DF70}"/>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50" name="组合 49">
              <a:extLst>
                <a:ext uri="{FF2B5EF4-FFF2-40B4-BE49-F238E27FC236}">
                  <a16:creationId xmlns:a16="http://schemas.microsoft.com/office/drawing/2014/main" id="{964C5F4E-9794-43B4-B538-ADF26B53C692}"/>
                </a:ext>
              </a:extLst>
            </p:cNvPr>
            <p:cNvGrpSpPr/>
            <p:nvPr/>
          </p:nvGrpSpPr>
          <p:grpSpPr>
            <a:xfrm>
              <a:off x="1515603" y="1220655"/>
              <a:ext cx="64560" cy="330785"/>
              <a:chOff x="2244442" y="772895"/>
              <a:chExt cx="94671" cy="485002"/>
            </a:xfrm>
          </p:grpSpPr>
          <p:sp>
            <p:nvSpPr>
              <p:cNvPr id="78" name="圆角矩形 185">
                <a:extLst>
                  <a:ext uri="{FF2B5EF4-FFF2-40B4-BE49-F238E27FC236}">
                    <a16:creationId xmlns:a16="http://schemas.microsoft.com/office/drawing/2014/main" id="{64FA3DE2-F940-43B1-B6BB-85A7335C7DC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圆角矩形 186">
                <a:extLst>
                  <a:ext uri="{FF2B5EF4-FFF2-40B4-BE49-F238E27FC236}">
                    <a16:creationId xmlns:a16="http://schemas.microsoft.com/office/drawing/2014/main" id="{A93DD240-B9F9-4704-8AD9-2FFE16DB8985}"/>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1" name="组合 50">
              <a:extLst>
                <a:ext uri="{FF2B5EF4-FFF2-40B4-BE49-F238E27FC236}">
                  <a16:creationId xmlns:a16="http://schemas.microsoft.com/office/drawing/2014/main" id="{25D64BC2-65B9-4525-992E-30A00E48A49A}"/>
                </a:ext>
              </a:extLst>
            </p:cNvPr>
            <p:cNvGrpSpPr/>
            <p:nvPr/>
          </p:nvGrpSpPr>
          <p:grpSpPr>
            <a:xfrm>
              <a:off x="1762911" y="1220655"/>
              <a:ext cx="64560" cy="330785"/>
              <a:chOff x="2244442" y="772895"/>
              <a:chExt cx="94671" cy="485002"/>
            </a:xfrm>
          </p:grpSpPr>
          <p:sp>
            <p:nvSpPr>
              <p:cNvPr id="76" name="圆角矩形 183">
                <a:extLst>
                  <a:ext uri="{FF2B5EF4-FFF2-40B4-BE49-F238E27FC236}">
                    <a16:creationId xmlns:a16="http://schemas.microsoft.com/office/drawing/2014/main" id="{5C948156-4597-4B18-9858-0317E1D5E73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圆角矩形 184">
                <a:extLst>
                  <a:ext uri="{FF2B5EF4-FFF2-40B4-BE49-F238E27FC236}">
                    <a16:creationId xmlns:a16="http://schemas.microsoft.com/office/drawing/2014/main" id="{8A0376CA-65B8-43BA-AEFC-72B16B42B24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a:extLst>
                <a:ext uri="{FF2B5EF4-FFF2-40B4-BE49-F238E27FC236}">
                  <a16:creationId xmlns:a16="http://schemas.microsoft.com/office/drawing/2014/main" id="{D414B40D-2B19-43EA-9937-C5CF9535B8C3}"/>
                </a:ext>
              </a:extLst>
            </p:cNvPr>
            <p:cNvGrpSpPr/>
            <p:nvPr/>
          </p:nvGrpSpPr>
          <p:grpSpPr>
            <a:xfrm>
              <a:off x="2010219" y="1220655"/>
              <a:ext cx="64560" cy="330785"/>
              <a:chOff x="2244442" y="772895"/>
              <a:chExt cx="94671" cy="485002"/>
            </a:xfrm>
          </p:grpSpPr>
          <p:sp>
            <p:nvSpPr>
              <p:cNvPr id="74" name="圆角矩形 181">
                <a:extLst>
                  <a:ext uri="{FF2B5EF4-FFF2-40B4-BE49-F238E27FC236}">
                    <a16:creationId xmlns:a16="http://schemas.microsoft.com/office/drawing/2014/main" id="{D3B8E65C-B05C-43AB-A787-79C542D0B8B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圆角矩形 182">
                <a:extLst>
                  <a:ext uri="{FF2B5EF4-FFF2-40B4-BE49-F238E27FC236}">
                    <a16:creationId xmlns:a16="http://schemas.microsoft.com/office/drawing/2014/main" id="{1C23ADD1-88B4-4B53-BB74-E77BA6717BB8}"/>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a:extLst>
                <a:ext uri="{FF2B5EF4-FFF2-40B4-BE49-F238E27FC236}">
                  <a16:creationId xmlns:a16="http://schemas.microsoft.com/office/drawing/2014/main" id="{B5E2993D-A3FC-4B93-B70F-471C9AF51DCC}"/>
                </a:ext>
              </a:extLst>
            </p:cNvPr>
            <p:cNvGrpSpPr/>
            <p:nvPr/>
          </p:nvGrpSpPr>
          <p:grpSpPr>
            <a:xfrm>
              <a:off x="2257526" y="1220655"/>
              <a:ext cx="64560" cy="330785"/>
              <a:chOff x="2244442" y="772895"/>
              <a:chExt cx="94671" cy="485002"/>
            </a:xfrm>
          </p:grpSpPr>
          <p:sp>
            <p:nvSpPr>
              <p:cNvPr id="72" name="圆角矩形 179">
                <a:extLst>
                  <a:ext uri="{FF2B5EF4-FFF2-40B4-BE49-F238E27FC236}">
                    <a16:creationId xmlns:a16="http://schemas.microsoft.com/office/drawing/2014/main" id="{AB426B8E-91B2-4B78-90C2-3694D74D174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180">
                <a:extLst>
                  <a:ext uri="{FF2B5EF4-FFF2-40B4-BE49-F238E27FC236}">
                    <a16:creationId xmlns:a16="http://schemas.microsoft.com/office/drawing/2014/main" id="{005E19C6-CC04-492A-8B21-FFA57560AE7A}"/>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a:extLst>
                <a:ext uri="{FF2B5EF4-FFF2-40B4-BE49-F238E27FC236}">
                  <a16:creationId xmlns:a16="http://schemas.microsoft.com/office/drawing/2014/main" id="{C0241FFD-A2DE-4006-AB6E-2029F94AD5D1}"/>
                </a:ext>
              </a:extLst>
            </p:cNvPr>
            <p:cNvGrpSpPr/>
            <p:nvPr/>
          </p:nvGrpSpPr>
          <p:grpSpPr>
            <a:xfrm>
              <a:off x="2504835" y="1220655"/>
              <a:ext cx="64560" cy="330785"/>
              <a:chOff x="2244442" y="772895"/>
              <a:chExt cx="94671" cy="485002"/>
            </a:xfrm>
          </p:grpSpPr>
          <p:sp>
            <p:nvSpPr>
              <p:cNvPr id="70" name="圆角矩形 177">
                <a:extLst>
                  <a:ext uri="{FF2B5EF4-FFF2-40B4-BE49-F238E27FC236}">
                    <a16:creationId xmlns:a16="http://schemas.microsoft.com/office/drawing/2014/main" id="{14A9EACC-DFC4-41D9-A91C-4D59721CF482}"/>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圆角矩形 178">
                <a:extLst>
                  <a:ext uri="{FF2B5EF4-FFF2-40B4-BE49-F238E27FC236}">
                    <a16:creationId xmlns:a16="http://schemas.microsoft.com/office/drawing/2014/main" id="{A9AA844D-E6FD-41AB-BE4D-FA4FC9CF82D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5" name="组合 54">
              <a:extLst>
                <a:ext uri="{FF2B5EF4-FFF2-40B4-BE49-F238E27FC236}">
                  <a16:creationId xmlns:a16="http://schemas.microsoft.com/office/drawing/2014/main" id="{7B4413A4-0218-409D-BB53-96513B316E0E}"/>
                </a:ext>
              </a:extLst>
            </p:cNvPr>
            <p:cNvGrpSpPr/>
            <p:nvPr/>
          </p:nvGrpSpPr>
          <p:grpSpPr>
            <a:xfrm>
              <a:off x="2752143" y="1220655"/>
              <a:ext cx="64560" cy="330785"/>
              <a:chOff x="2244442" y="772895"/>
              <a:chExt cx="94671" cy="485002"/>
            </a:xfrm>
          </p:grpSpPr>
          <p:sp>
            <p:nvSpPr>
              <p:cNvPr id="68" name="圆角矩形 175">
                <a:extLst>
                  <a:ext uri="{FF2B5EF4-FFF2-40B4-BE49-F238E27FC236}">
                    <a16:creationId xmlns:a16="http://schemas.microsoft.com/office/drawing/2014/main" id="{A6DB5F1A-C292-42F7-924E-BDD2E73CEA9F}"/>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圆角矩形 176">
                <a:extLst>
                  <a:ext uri="{FF2B5EF4-FFF2-40B4-BE49-F238E27FC236}">
                    <a16:creationId xmlns:a16="http://schemas.microsoft.com/office/drawing/2014/main" id="{1FE5B5CB-8DE1-4587-839E-18BFB55C595C}"/>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6" name="组合 55">
              <a:extLst>
                <a:ext uri="{FF2B5EF4-FFF2-40B4-BE49-F238E27FC236}">
                  <a16:creationId xmlns:a16="http://schemas.microsoft.com/office/drawing/2014/main" id="{B5BE315E-3DE4-4669-A934-1DF52D0981AD}"/>
                </a:ext>
              </a:extLst>
            </p:cNvPr>
            <p:cNvGrpSpPr/>
            <p:nvPr/>
          </p:nvGrpSpPr>
          <p:grpSpPr>
            <a:xfrm>
              <a:off x="2999451" y="1220655"/>
              <a:ext cx="64560" cy="330785"/>
              <a:chOff x="2244442" y="772895"/>
              <a:chExt cx="94671" cy="485002"/>
            </a:xfrm>
          </p:grpSpPr>
          <p:sp>
            <p:nvSpPr>
              <p:cNvPr id="66" name="圆角矩形 173">
                <a:extLst>
                  <a:ext uri="{FF2B5EF4-FFF2-40B4-BE49-F238E27FC236}">
                    <a16:creationId xmlns:a16="http://schemas.microsoft.com/office/drawing/2014/main" id="{5F6C0AF4-FA95-4B1C-AF14-A24F6D887274}"/>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圆角矩形 174">
                <a:extLst>
                  <a:ext uri="{FF2B5EF4-FFF2-40B4-BE49-F238E27FC236}">
                    <a16:creationId xmlns:a16="http://schemas.microsoft.com/office/drawing/2014/main" id="{462E24F2-33F8-4A9E-B330-919A7FE9205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a:extLst>
                <a:ext uri="{FF2B5EF4-FFF2-40B4-BE49-F238E27FC236}">
                  <a16:creationId xmlns:a16="http://schemas.microsoft.com/office/drawing/2014/main" id="{404CB715-7D2D-436A-A419-6F8B84D08378}"/>
                </a:ext>
              </a:extLst>
            </p:cNvPr>
            <p:cNvGrpSpPr/>
            <p:nvPr/>
          </p:nvGrpSpPr>
          <p:grpSpPr>
            <a:xfrm>
              <a:off x="3246759" y="1220655"/>
              <a:ext cx="64560" cy="330785"/>
              <a:chOff x="2244442" y="772895"/>
              <a:chExt cx="94671" cy="485002"/>
            </a:xfrm>
          </p:grpSpPr>
          <p:sp>
            <p:nvSpPr>
              <p:cNvPr id="64" name="圆角矩形 171">
                <a:extLst>
                  <a:ext uri="{FF2B5EF4-FFF2-40B4-BE49-F238E27FC236}">
                    <a16:creationId xmlns:a16="http://schemas.microsoft.com/office/drawing/2014/main" id="{9C0D9B11-9F5D-4B72-935B-0089D3BE1BC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圆角矩形 172">
                <a:extLst>
                  <a:ext uri="{FF2B5EF4-FFF2-40B4-BE49-F238E27FC236}">
                    <a16:creationId xmlns:a16="http://schemas.microsoft.com/office/drawing/2014/main" id="{ECC36BB8-648A-458A-8A21-51B8AC02E1F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a:extLst>
                <a:ext uri="{FF2B5EF4-FFF2-40B4-BE49-F238E27FC236}">
                  <a16:creationId xmlns:a16="http://schemas.microsoft.com/office/drawing/2014/main" id="{66C6C08B-3868-4276-BD80-18DD4A1086E0}"/>
                </a:ext>
              </a:extLst>
            </p:cNvPr>
            <p:cNvGrpSpPr/>
            <p:nvPr/>
          </p:nvGrpSpPr>
          <p:grpSpPr>
            <a:xfrm>
              <a:off x="3494067" y="1220655"/>
              <a:ext cx="64560" cy="330785"/>
              <a:chOff x="2244442" y="772895"/>
              <a:chExt cx="94671" cy="485002"/>
            </a:xfrm>
          </p:grpSpPr>
          <p:sp>
            <p:nvSpPr>
              <p:cNvPr id="62" name="圆角矩形 169">
                <a:extLst>
                  <a:ext uri="{FF2B5EF4-FFF2-40B4-BE49-F238E27FC236}">
                    <a16:creationId xmlns:a16="http://schemas.microsoft.com/office/drawing/2014/main" id="{0A8C3BC6-5A8B-4B01-9676-5DCF610C4178}"/>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圆角矩形 170">
                <a:extLst>
                  <a:ext uri="{FF2B5EF4-FFF2-40B4-BE49-F238E27FC236}">
                    <a16:creationId xmlns:a16="http://schemas.microsoft.com/office/drawing/2014/main" id="{434AD3E4-16A3-4E91-A6CE-30AB085BC937}"/>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a:extLst>
                <a:ext uri="{FF2B5EF4-FFF2-40B4-BE49-F238E27FC236}">
                  <a16:creationId xmlns:a16="http://schemas.microsoft.com/office/drawing/2014/main" id="{A8368B6D-7179-4C9C-959E-317ACA4884B9}"/>
                </a:ext>
              </a:extLst>
            </p:cNvPr>
            <p:cNvGrpSpPr/>
            <p:nvPr/>
          </p:nvGrpSpPr>
          <p:grpSpPr>
            <a:xfrm>
              <a:off x="3741375" y="1220655"/>
              <a:ext cx="64560" cy="330785"/>
              <a:chOff x="2244442" y="772895"/>
              <a:chExt cx="94671" cy="485002"/>
            </a:xfrm>
          </p:grpSpPr>
          <p:sp>
            <p:nvSpPr>
              <p:cNvPr id="60" name="圆角矩形 167">
                <a:extLst>
                  <a:ext uri="{FF2B5EF4-FFF2-40B4-BE49-F238E27FC236}">
                    <a16:creationId xmlns:a16="http://schemas.microsoft.com/office/drawing/2014/main" id="{61DCB023-CE64-4557-8421-D385C20BF1A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圆角矩形 168">
                <a:extLst>
                  <a:ext uri="{FF2B5EF4-FFF2-40B4-BE49-F238E27FC236}">
                    <a16:creationId xmlns:a16="http://schemas.microsoft.com/office/drawing/2014/main" id="{7C865432-DF0B-4505-B089-F3036FF246B2}"/>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10" name="矩形 109">
            <a:extLst>
              <a:ext uri="{FF2B5EF4-FFF2-40B4-BE49-F238E27FC236}">
                <a16:creationId xmlns:a16="http://schemas.microsoft.com/office/drawing/2014/main" id="{E8A7176B-2164-4275-8C38-E89AB9DE7798}"/>
              </a:ext>
            </a:extLst>
          </p:cNvPr>
          <p:cNvSpPr/>
          <p:nvPr/>
        </p:nvSpPr>
        <p:spPr>
          <a:xfrm>
            <a:off x="9017830" y="3452476"/>
            <a:ext cx="2252793" cy="10717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p>
            <a:pPr algn="ctr" fontAlgn="base">
              <a:lnSpc>
                <a:spcPct val="150000"/>
              </a:lnSpc>
              <a:spcBef>
                <a:spcPct val="0"/>
              </a:spcBef>
              <a:spcAft>
                <a:spcPct val="0"/>
              </a:spcAft>
            </a:pPr>
            <a:r>
              <a:rPr lang="zh-CN" altLang="en-US" sz="2800" dirty="0">
                <a:solidFill>
                  <a:schemeClr val="tx1">
                    <a:lumMod val="85000"/>
                    <a:lumOff val="15000"/>
                  </a:schemeClr>
                </a:solidFill>
                <a:cs typeface="+mn-ea"/>
                <a:sym typeface="+mn-lt"/>
              </a:rPr>
              <a:t>短途拼车</a:t>
            </a:r>
          </a:p>
        </p:txBody>
      </p:sp>
      <p:pic>
        <p:nvPicPr>
          <p:cNvPr id="3" name="图片 2">
            <a:extLst>
              <a:ext uri="{FF2B5EF4-FFF2-40B4-BE49-F238E27FC236}">
                <a16:creationId xmlns:a16="http://schemas.microsoft.com/office/drawing/2014/main" id="{36DFBD08-1857-C475-CB9E-232102F61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11" y="2188968"/>
            <a:ext cx="8001067" cy="3741142"/>
          </a:xfrm>
          <a:prstGeom prst="rect">
            <a:avLst/>
          </a:prstGeom>
        </p:spPr>
      </p:pic>
    </p:spTree>
    <p:extLst>
      <p:ext uri="{BB962C8B-B14F-4D97-AF65-F5344CB8AC3E}">
        <p14:creationId xmlns:p14="http://schemas.microsoft.com/office/powerpoint/2010/main" val="741457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31"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p:cTn id="10" dur="1000" fill="hold"/>
                                        <p:tgtEl>
                                          <p:spTgt spid="46"/>
                                        </p:tgtEl>
                                        <p:attrNameLst>
                                          <p:attrName>ppt_w</p:attrName>
                                        </p:attrNameLst>
                                      </p:cBhvr>
                                      <p:tavLst>
                                        <p:tav tm="0">
                                          <p:val>
                                            <p:fltVal val="0"/>
                                          </p:val>
                                        </p:tav>
                                        <p:tav tm="100000">
                                          <p:val>
                                            <p:strVal val="#ppt_w"/>
                                          </p:val>
                                        </p:tav>
                                      </p:tavLst>
                                    </p:anim>
                                    <p:anim calcmode="lin" valueType="num">
                                      <p:cBhvr>
                                        <p:cTn id="11" dur="1000" fill="hold"/>
                                        <p:tgtEl>
                                          <p:spTgt spid="46"/>
                                        </p:tgtEl>
                                        <p:attrNameLst>
                                          <p:attrName>ppt_h</p:attrName>
                                        </p:attrNameLst>
                                      </p:cBhvr>
                                      <p:tavLst>
                                        <p:tav tm="0">
                                          <p:val>
                                            <p:fltVal val="0"/>
                                          </p:val>
                                        </p:tav>
                                        <p:tav tm="100000">
                                          <p:val>
                                            <p:strVal val="#ppt_h"/>
                                          </p:val>
                                        </p:tav>
                                      </p:tavLst>
                                    </p:anim>
                                    <p:anim calcmode="lin" valueType="num">
                                      <p:cBhvr>
                                        <p:cTn id="12" dur="1000" fill="hold"/>
                                        <p:tgtEl>
                                          <p:spTgt spid="46"/>
                                        </p:tgtEl>
                                        <p:attrNameLst>
                                          <p:attrName>style.rotation</p:attrName>
                                        </p:attrNameLst>
                                      </p:cBhvr>
                                      <p:tavLst>
                                        <p:tav tm="0">
                                          <p:val>
                                            <p:fltVal val="90"/>
                                          </p:val>
                                        </p:tav>
                                        <p:tav tm="100000">
                                          <p:val>
                                            <p:fltVal val="0"/>
                                          </p:val>
                                        </p:tav>
                                      </p:tavLst>
                                    </p:anim>
                                    <p:animEffect transition="in" filter="fade">
                                      <p:cBhvr>
                                        <p:cTn id="13" dur="1000"/>
                                        <p:tgtEl>
                                          <p:spTgt spid="4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slide(fromBottom)">
                                      <p:cBhvr>
                                        <p:cTn id="1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项目展示</a:t>
              </a:r>
            </a:p>
          </p:txBody>
        </p:sp>
      </p:grpSp>
      <p:sp>
        <p:nvSpPr>
          <p:cNvPr id="12" name="等腰三角形 11">
            <a:extLst>
              <a:ext uri="{FF2B5EF4-FFF2-40B4-BE49-F238E27FC236}">
                <a16:creationId xmlns:a16="http://schemas.microsoft.com/office/drawing/2014/main" id="{EBB7D29E-37B1-4179-B11A-C6B6EC7811CB}"/>
              </a:ext>
            </a:extLst>
          </p:cNvPr>
          <p:cNvSpPr/>
          <p:nvPr/>
        </p:nvSpPr>
        <p:spPr>
          <a:xfrm flipV="1">
            <a:off x="1831858" y="768096"/>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6" name="组合 45">
            <a:extLst>
              <a:ext uri="{FF2B5EF4-FFF2-40B4-BE49-F238E27FC236}">
                <a16:creationId xmlns:a16="http://schemas.microsoft.com/office/drawing/2014/main" id="{78ABD9C1-70FD-410E-9F85-B3A5FBF48C7A}"/>
              </a:ext>
            </a:extLst>
          </p:cNvPr>
          <p:cNvGrpSpPr/>
          <p:nvPr/>
        </p:nvGrpSpPr>
        <p:grpSpPr>
          <a:xfrm>
            <a:off x="8049973" y="1704442"/>
            <a:ext cx="3553225" cy="4460228"/>
            <a:chOff x="1249092" y="1220655"/>
            <a:chExt cx="2827683" cy="3548678"/>
          </a:xfrm>
        </p:grpSpPr>
        <p:sp>
          <p:nvSpPr>
            <p:cNvPr id="47" name="圆角矩形 154">
              <a:extLst>
                <a:ext uri="{FF2B5EF4-FFF2-40B4-BE49-F238E27FC236}">
                  <a16:creationId xmlns:a16="http://schemas.microsoft.com/office/drawing/2014/main" id="{307DC4DA-E17C-41C0-BD95-2DD1F7A94062}"/>
                </a:ext>
              </a:extLst>
            </p:cNvPr>
            <p:cNvSpPr/>
            <p:nvPr/>
          </p:nvSpPr>
          <p:spPr>
            <a:xfrm>
              <a:off x="1249092" y="1276910"/>
              <a:ext cx="2827683" cy="3492423"/>
            </a:xfrm>
            <a:prstGeom prst="roundRect">
              <a:avLst>
                <a:gd name="adj" fmla="val 4670"/>
              </a:avLst>
            </a:prstGeom>
            <a:gradFill flip="none" rotWithShape="1">
              <a:gsLst>
                <a:gs pos="0">
                  <a:schemeClr val="bg1">
                    <a:lumMod val="50000"/>
                  </a:schemeClr>
                </a:gs>
                <a:gs pos="100000">
                  <a:schemeClr val="tx1">
                    <a:lumMod val="75000"/>
                    <a:lumOff val="25000"/>
                  </a:schemeClr>
                </a:gs>
              </a:gsLst>
              <a:lin ang="2700000" scaled="1"/>
              <a:tileRect/>
            </a:gra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sp>
          <p:nvSpPr>
            <p:cNvPr id="48" name="圆角矩形 155">
              <a:extLst>
                <a:ext uri="{FF2B5EF4-FFF2-40B4-BE49-F238E27FC236}">
                  <a16:creationId xmlns:a16="http://schemas.microsoft.com/office/drawing/2014/main" id="{6D8C2359-8343-4204-A0EE-2BCDDAD9FE4C}"/>
                </a:ext>
              </a:extLst>
            </p:cNvPr>
            <p:cNvSpPr/>
            <p:nvPr/>
          </p:nvSpPr>
          <p:spPr>
            <a:xfrm>
              <a:off x="1413534" y="1404609"/>
              <a:ext cx="2498799" cy="3118235"/>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grpSp>
          <p:nvGrpSpPr>
            <p:cNvPr id="49" name="组合 48">
              <a:extLst>
                <a:ext uri="{FF2B5EF4-FFF2-40B4-BE49-F238E27FC236}">
                  <a16:creationId xmlns:a16="http://schemas.microsoft.com/office/drawing/2014/main" id="{60D4A6CB-726F-4F51-B25F-915B21CF5492}"/>
                </a:ext>
              </a:extLst>
            </p:cNvPr>
            <p:cNvGrpSpPr/>
            <p:nvPr/>
          </p:nvGrpSpPr>
          <p:grpSpPr>
            <a:xfrm>
              <a:off x="1474375" y="1466277"/>
              <a:ext cx="2377116" cy="160026"/>
              <a:chOff x="2149634" y="1165384"/>
              <a:chExt cx="3485832" cy="234632"/>
            </a:xfrm>
          </p:grpSpPr>
          <p:grpSp>
            <p:nvGrpSpPr>
              <p:cNvPr id="80" name="组合 79">
                <a:extLst>
                  <a:ext uri="{FF2B5EF4-FFF2-40B4-BE49-F238E27FC236}">
                    <a16:creationId xmlns:a16="http://schemas.microsoft.com/office/drawing/2014/main" id="{163CEF78-B4FA-4394-BD2A-F81F0AA7377C}"/>
                  </a:ext>
                </a:extLst>
              </p:cNvPr>
              <p:cNvGrpSpPr/>
              <p:nvPr/>
            </p:nvGrpSpPr>
            <p:grpSpPr>
              <a:xfrm>
                <a:off x="2149634" y="1165384"/>
                <a:ext cx="234632" cy="234632"/>
                <a:chOff x="2483009" y="1114425"/>
                <a:chExt cx="209550" cy="209550"/>
              </a:xfrm>
            </p:grpSpPr>
            <p:sp>
              <p:nvSpPr>
                <p:cNvPr id="108" name="椭圆 107">
                  <a:extLst>
                    <a:ext uri="{FF2B5EF4-FFF2-40B4-BE49-F238E27FC236}">
                      <a16:creationId xmlns:a16="http://schemas.microsoft.com/office/drawing/2014/main" id="{7CFA4318-D4EB-41B6-BEF7-9ABA538319EA}"/>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945BD930-7C6C-4A7A-9597-C1A3E148B6E3}"/>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1" name="组合 80">
                <a:extLst>
                  <a:ext uri="{FF2B5EF4-FFF2-40B4-BE49-F238E27FC236}">
                    <a16:creationId xmlns:a16="http://schemas.microsoft.com/office/drawing/2014/main" id="{F8193063-A7D7-4661-9E67-7027EB43BDE7}"/>
                  </a:ext>
                </a:extLst>
              </p:cNvPr>
              <p:cNvGrpSpPr/>
              <p:nvPr/>
            </p:nvGrpSpPr>
            <p:grpSpPr>
              <a:xfrm>
                <a:off x="2510879" y="1165384"/>
                <a:ext cx="234632" cy="234632"/>
                <a:chOff x="2483009" y="1114425"/>
                <a:chExt cx="209550" cy="209550"/>
              </a:xfrm>
            </p:grpSpPr>
            <p:sp>
              <p:nvSpPr>
                <p:cNvPr id="106" name="椭圆 105">
                  <a:extLst>
                    <a:ext uri="{FF2B5EF4-FFF2-40B4-BE49-F238E27FC236}">
                      <a16:creationId xmlns:a16="http://schemas.microsoft.com/office/drawing/2014/main" id="{EF0B8467-7C17-4DC8-928A-8CD0A01E35D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990066DB-B612-4867-8DF9-D28A0405A93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2" name="组合 81">
                <a:extLst>
                  <a:ext uri="{FF2B5EF4-FFF2-40B4-BE49-F238E27FC236}">
                    <a16:creationId xmlns:a16="http://schemas.microsoft.com/office/drawing/2014/main" id="{775622C9-3B0E-4D57-8FA8-066F266E3CDD}"/>
                  </a:ext>
                </a:extLst>
              </p:cNvPr>
              <p:cNvGrpSpPr/>
              <p:nvPr/>
            </p:nvGrpSpPr>
            <p:grpSpPr>
              <a:xfrm>
                <a:off x="2872123" y="1165384"/>
                <a:ext cx="234632" cy="234632"/>
                <a:chOff x="2483009" y="1114425"/>
                <a:chExt cx="209550" cy="209550"/>
              </a:xfrm>
            </p:grpSpPr>
            <p:sp>
              <p:nvSpPr>
                <p:cNvPr id="104" name="椭圆 103">
                  <a:extLst>
                    <a:ext uri="{FF2B5EF4-FFF2-40B4-BE49-F238E27FC236}">
                      <a16:creationId xmlns:a16="http://schemas.microsoft.com/office/drawing/2014/main" id="{BDB527AB-0738-4EF6-8CC3-0B8D33481CAF}"/>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71E7FFB5-3FFD-4558-8FA0-4648C39AABEA}"/>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3" name="组合 82">
                <a:extLst>
                  <a:ext uri="{FF2B5EF4-FFF2-40B4-BE49-F238E27FC236}">
                    <a16:creationId xmlns:a16="http://schemas.microsoft.com/office/drawing/2014/main" id="{808A03A5-638E-4C18-9277-D6C525BA97EF}"/>
                  </a:ext>
                </a:extLst>
              </p:cNvPr>
              <p:cNvGrpSpPr/>
              <p:nvPr/>
            </p:nvGrpSpPr>
            <p:grpSpPr>
              <a:xfrm>
                <a:off x="3233367" y="1165384"/>
                <a:ext cx="234632" cy="234632"/>
                <a:chOff x="2483009" y="1114425"/>
                <a:chExt cx="209550" cy="209550"/>
              </a:xfrm>
            </p:grpSpPr>
            <p:sp>
              <p:nvSpPr>
                <p:cNvPr id="102" name="椭圆 101">
                  <a:extLst>
                    <a:ext uri="{FF2B5EF4-FFF2-40B4-BE49-F238E27FC236}">
                      <a16:creationId xmlns:a16="http://schemas.microsoft.com/office/drawing/2014/main" id="{44237A4E-9A8E-4F68-9864-297BE6274AE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829277C-4695-41FF-A151-8B2444250974}"/>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4" name="组合 83">
                <a:extLst>
                  <a:ext uri="{FF2B5EF4-FFF2-40B4-BE49-F238E27FC236}">
                    <a16:creationId xmlns:a16="http://schemas.microsoft.com/office/drawing/2014/main" id="{101CEE25-BF98-4887-8301-158F76F696DE}"/>
                  </a:ext>
                </a:extLst>
              </p:cNvPr>
              <p:cNvGrpSpPr/>
              <p:nvPr/>
            </p:nvGrpSpPr>
            <p:grpSpPr>
              <a:xfrm>
                <a:off x="3594612" y="1165384"/>
                <a:ext cx="234632" cy="234632"/>
                <a:chOff x="2483009" y="1114425"/>
                <a:chExt cx="209550" cy="209550"/>
              </a:xfrm>
            </p:grpSpPr>
            <p:sp>
              <p:nvSpPr>
                <p:cNvPr id="100" name="椭圆 99">
                  <a:extLst>
                    <a:ext uri="{FF2B5EF4-FFF2-40B4-BE49-F238E27FC236}">
                      <a16:creationId xmlns:a16="http://schemas.microsoft.com/office/drawing/2014/main" id="{F5B1ECE4-D220-4CED-87FB-85B3022D9B2B}"/>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E7E7337B-BB0C-4EF3-91F4-A8591581FD25}"/>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5" name="组合 84">
                <a:extLst>
                  <a:ext uri="{FF2B5EF4-FFF2-40B4-BE49-F238E27FC236}">
                    <a16:creationId xmlns:a16="http://schemas.microsoft.com/office/drawing/2014/main" id="{55193A8C-E4EF-4681-A3AD-806F0D1C53A5}"/>
                  </a:ext>
                </a:extLst>
              </p:cNvPr>
              <p:cNvGrpSpPr/>
              <p:nvPr/>
            </p:nvGrpSpPr>
            <p:grpSpPr>
              <a:xfrm>
                <a:off x="3955856" y="1165384"/>
                <a:ext cx="234632" cy="234632"/>
                <a:chOff x="2483009" y="1114425"/>
                <a:chExt cx="209550" cy="209550"/>
              </a:xfrm>
            </p:grpSpPr>
            <p:sp>
              <p:nvSpPr>
                <p:cNvPr id="98" name="椭圆 97">
                  <a:extLst>
                    <a:ext uri="{FF2B5EF4-FFF2-40B4-BE49-F238E27FC236}">
                      <a16:creationId xmlns:a16="http://schemas.microsoft.com/office/drawing/2014/main" id="{451D6D3D-76E0-43EB-8025-FEB148D57F3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2DA46148-3F56-4FCA-8EEA-47F72C260E0B}"/>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6" name="组合 85">
                <a:extLst>
                  <a:ext uri="{FF2B5EF4-FFF2-40B4-BE49-F238E27FC236}">
                    <a16:creationId xmlns:a16="http://schemas.microsoft.com/office/drawing/2014/main" id="{0BCAC7CD-6FD1-49BC-9784-3E189D2C87EA}"/>
                  </a:ext>
                </a:extLst>
              </p:cNvPr>
              <p:cNvGrpSpPr/>
              <p:nvPr/>
            </p:nvGrpSpPr>
            <p:grpSpPr>
              <a:xfrm>
                <a:off x="4317101" y="1165384"/>
                <a:ext cx="234632" cy="234632"/>
                <a:chOff x="2483009" y="1114425"/>
                <a:chExt cx="209550" cy="209550"/>
              </a:xfrm>
            </p:grpSpPr>
            <p:sp>
              <p:nvSpPr>
                <p:cNvPr id="96" name="椭圆 95">
                  <a:extLst>
                    <a:ext uri="{FF2B5EF4-FFF2-40B4-BE49-F238E27FC236}">
                      <a16:creationId xmlns:a16="http://schemas.microsoft.com/office/drawing/2014/main" id="{D23122D2-856B-4FE5-ABB6-3628B642E48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422982F7-7F40-4A98-B2B7-0B227146F71A}"/>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7" name="组合 86">
                <a:extLst>
                  <a:ext uri="{FF2B5EF4-FFF2-40B4-BE49-F238E27FC236}">
                    <a16:creationId xmlns:a16="http://schemas.microsoft.com/office/drawing/2014/main" id="{1628F415-CD82-41DB-8B98-8FB01728B4A0}"/>
                  </a:ext>
                </a:extLst>
              </p:cNvPr>
              <p:cNvGrpSpPr/>
              <p:nvPr/>
            </p:nvGrpSpPr>
            <p:grpSpPr>
              <a:xfrm>
                <a:off x="4678345" y="1165384"/>
                <a:ext cx="234632" cy="234632"/>
                <a:chOff x="2483009" y="1114425"/>
                <a:chExt cx="209550" cy="209550"/>
              </a:xfrm>
            </p:grpSpPr>
            <p:sp>
              <p:nvSpPr>
                <p:cNvPr id="94" name="椭圆 93">
                  <a:extLst>
                    <a:ext uri="{FF2B5EF4-FFF2-40B4-BE49-F238E27FC236}">
                      <a16:creationId xmlns:a16="http://schemas.microsoft.com/office/drawing/2014/main" id="{2AABEA52-61B8-497E-A52A-5C62F4D932D4}"/>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E02E9D90-9581-4450-BF6A-7A5EE42D5E42}"/>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8" name="组合 87">
                <a:extLst>
                  <a:ext uri="{FF2B5EF4-FFF2-40B4-BE49-F238E27FC236}">
                    <a16:creationId xmlns:a16="http://schemas.microsoft.com/office/drawing/2014/main" id="{F46814D5-E59C-4351-B5D2-17403B3019DA}"/>
                  </a:ext>
                </a:extLst>
              </p:cNvPr>
              <p:cNvGrpSpPr/>
              <p:nvPr/>
            </p:nvGrpSpPr>
            <p:grpSpPr>
              <a:xfrm>
                <a:off x="5039590" y="1165384"/>
                <a:ext cx="234632" cy="234632"/>
                <a:chOff x="2483009" y="1114425"/>
                <a:chExt cx="209550" cy="209550"/>
              </a:xfrm>
            </p:grpSpPr>
            <p:sp>
              <p:nvSpPr>
                <p:cNvPr id="92" name="椭圆 91">
                  <a:extLst>
                    <a:ext uri="{FF2B5EF4-FFF2-40B4-BE49-F238E27FC236}">
                      <a16:creationId xmlns:a16="http://schemas.microsoft.com/office/drawing/2014/main" id="{1AF7CDF7-45D6-4C57-8BE5-3D3C0476535E}"/>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B9CE713D-C1F6-4CB6-94EE-B86890A4D48C}"/>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9" name="组合 88">
                <a:extLst>
                  <a:ext uri="{FF2B5EF4-FFF2-40B4-BE49-F238E27FC236}">
                    <a16:creationId xmlns:a16="http://schemas.microsoft.com/office/drawing/2014/main" id="{5E25D28C-07D7-42BB-A820-C2A89216B0B1}"/>
                  </a:ext>
                </a:extLst>
              </p:cNvPr>
              <p:cNvGrpSpPr/>
              <p:nvPr/>
            </p:nvGrpSpPr>
            <p:grpSpPr>
              <a:xfrm>
                <a:off x="5400834" y="1165384"/>
                <a:ext cx="234632" cy="234632"/>
                <a:chOff x="2483009" y="1114425"/>
                <a:chExt cx="209550" cy="209550"/>
              </a:xfrm>
            </p:grpSpPr>
            <p:sp>
              <p:nvSpPr>
                <p:cNvPr id="90" name="椭圆 89">
                  <a:extLst>
                    <a:ext uri="{FF2B5EF4-FFF2-40B4-BE49-F238E27FC236}">
                      <a16:creationId xmlns:a16="http://schemas.microsoft.com/office/drawing/2014/main" id="{E3D9367D-5F67-4F0C-8C79-6BE28F5D42D0}"/>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674F9E50-195C-495D-A1AD-3EEAD0A0DF70}"/>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50" name="组合 49">
              <a:extLst>
                <a:ext uri="{FF2B5EF4-FFF2-40B4-BE49-F238E27FC236}">
                  <a16:creationId xmlns:a16="http://schemas.microsoft.com/office/drawing/2014/main" id="{964C5F4E-9794-43B4-B538-ADF26B53C692}"/>
                </a:ext>
              </a:extLst>
            </p:cNvPr>
            <p:cNvGrpSpPr/>
            <p:nvPr/>
          </p:nvGrpSpPr>
          <p:grpSpPr>
            <a:xfrm>
              <a:off x="1515603" y="1220655"/>
              <a:ext cx="64560" cy="330785"/>
              <a:chOff x="2244442" y="772895"/>
              <a:chExt cx="94671" cy="485002"/>
            </a:xfrm>
          </p:grpSpPr>
          <p:sp>
            <p:nvSpPr>
              <p:cNvPr id="78" name="圆角矩形 185">
                <a:extLst>
                  <a:ext uri="{FF2B5EF4-FFF2-40B4-BE49-F238E27FC236}">
                    <a16:creationId xmlns:a16="http://schemas.microsoft.com/office/drawing/2014/main" id="{64FA3DE2-F940-43B1-B6BB-85A7335C7DC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圆角矩形 186">
                <a:extLst>
                  <a:ext uri="{FF2B5EF4-FFF2-40B4-BE49-F238E27FC236}">
                    <a16:creationId xmlns:a16="http://schemas.microsoft.com/office/drawing/2014/main" id="{A93DD240-B9F9-4704-8AD9-2FFE16DB8985}"/>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1" name="组合 50">
              <a:extLst>
                <a:ext uri="{FF2B5EF4-FFF2-40B4-BE49-F238E27FC236}">
                  <a16:creationId xmlns:a16="http://schemas.microsoft.com/office/drawing/2014/main" id="{25D64BC2-65B9-4525-992E-30A00E48A49A}"/>
                </a:ext>
              </a:extLst>
            </p:cNvPr>
            <p:cNvGrpSpPr/>
            <p:nvPr/>
          </p:nvGrpSpPr>
          <p:grpSpPr>
            <a:xfrm>
              <a:off x="1762911" y="1220655"/>
              <a:ext cx="64560" cy="330785"/>
              <a:chOff x="2244442" y="772895"/>
              <a:chExt cx="94671" cy="485002"/>
            </a:xfrm>
          </p:grpSpPr>
          <p:sp>
            <p:nvSpPr>
              <p:cNvPr id="76" name="圆角矩形 183">
                <a:extLst>
                  <a:ext uri="{FF2B5EF4-FFF2-40B4-BE49-F238E27FC236}">
                    <a16:creationId xmlns:a16="http://schemas.microsoft.com/office/drawing/2014/main" id="{5C948156-4597-4B18-9858-0317E1D5E73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圆角矩形 184">
                <a:extLst>
                  <a:ext uri="{FF2B5EF4-FFF2-40B4-BE49-F238E27FC236}">
                    <a16:creationId xmlns:a16="http://schemas.microsoft.com/office/drawing/2014/main" id="{8A0376CA-65B8-43BA-AEFC-72B16B42B24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a:extLst>
                <a:ext uri="{FF2B5EF4-FFF2-40B4-BE49-F238E27FC236}">
                  <a16:creationId xmlns:a16="http://schemas.microsoft.com/office/drawing/2014/main" id="{D414B40D-2B19-43EA-9937-C5CF9535B8C3}"/>
                </a:ext>
              </a:extLst>
            </p:cNvPr>
            <p:cNvGrpSpPr/>
            <p:nvPr/>
          </p:nvGrpSpPr>
          <p:grpSpPr>
            <a:xfrm>
              <a:off x="2010219" y="1220655"/>
              <a:ext cx="64560" cy="330785"/>
              <a:chOff x="2244442" y="772895"/>
              <a:chExt cx="94671" cy="485002"/>
            </a:xfrm>
          </p:grpSpPr>
          <p:sp>
            <p:nvSpPr>
              <p:cNvPr id="74" name="圆角矩形 181">
                <a:extLst>
                  <a:ext uri="{FF2B5EF4-FFF2-40B4-BE49-F238E27FC236}">
                    <a16:creationId xmlns:a16="http://schemas.microsoft.com/office/drawing/2014/main" id="{D3B8E65C-B05C-43AB-A787-79C542D0B8B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圆角矩形 182">
                <a:extLst>
                  <a:ext uri="{FF2B5EF4-FFF2-40B4-BE49-F238E27FC236}">
                    <a16:creationId xmlns:a16="http://schemas.microsoft.com/office/drawing/2014/main" id="{1C23ADD1-88B4-4B53-BB74-E77BA6717BB8}"/>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a:extLst>
                <a:ext uri="{FF2B5EF4-FFF2-40B4-BE49-F238E27FC236}">
                  <a16:creationId xmlns:a16="http://schemas.microsoft.com/office/drawing/2014/main" id="{B5E2993D-A3FC-4B93-B70F-471C9AF51DCC}"/>
                </a:ext>
              </a:extLst>
            </p:cNvPr>
            <p:cNvGrpSpPr/>
            <p:nvPr/>
          </p:nvGrpSpPr>
          <p:grpSpPr>
            <a:xfrm>
              <a:off x="2257526" y="1220655"/>
              <a:ext cx="64560" cy="330785"/>
              <a:chOff x="2244442" y="772895"/>
              <a:chExt cx="94671" cy="485002"/>
            </a:xfrm>
          </p:grpSpPr>
          <p:sp>
            <p:nvSpPr>
              <p:cNvPr id="72" name="圆角矩形 179">
                <a:extLst>
                  <a:ext uri="{FF2B5EF4-FFF2-40B4-BE49-F238E27FC236}">
                    <a16:creationId xmlns:a16="http://schemas.microsoft.com/office/drawing/2014/main" id="{AB426B8E-91B2-4B78-90C2-3694D74D174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180">
                <a:extLst>
                  <a:ext uri="{FF2B5EF4-FFF2-40B4-BE49-F238E27FC236}">
                    <a16:creationId xmlns:a16="http://schemas.microsoft.com/office/drawing/2014/main" id="{005E19C6-CC04-492A-8B21-FFA57560AE7A}"/>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a:extLst>
                <a:ext uri="{FF2B5EF4-FFF2-40B4-BE49-F238E27FC236}">
                  <a16:creationId xmlns:a16="http://schemas.microsoft.com/office/drawing/2014/main" id="{C0241FFD-A2DE-4006-AB6E-2029F94AD5D1}"/>
                </a:ext>
              </a:extLst>
            </p:cNvPr>
            <p:cNvGrpSpPr/>
            <p:nvPr/>
          </p:nvGrpSpPr>
          <p:grpSpPr>
            <a:xfrm>
              <a:off x="2504835" y="1220655"/>
              <a:ext cx="64560" cy="330785"/>
              <a:chOff x="2244442" y="772895"/>
              <a:chExt cx="94671" cy="485002"/>
            </a:xfrm>
          </p:grpSpPr>
          <p:sp>
            <p:nvSpPr>
              <p:cNvPr id="70" name="圆角矩形 177">
                <a:extLst>
                  <a:ext uri="{FF2B5EF4-FFF2-40B4-BE49-F238E27FC236}">
                    <a16:creationId xmlns:a16="http://schemas.microsoft.com/office/drawing/2014/main" id="{14A9EACC-DFC4-41D9-A91C-4D59721CF482}"/>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圆角矩形 178">
                <a:extLst>
                  <a:ext uri="{FF2B5EF4-FFF2-40B4-BE49-F238E27FC236}">
                    <a16:creationId xmlns:a16="http://schemas.microsoft.com/office/drawing/2014/main" id="{A9AA844D-E6FD-41AB-BE4D-FA4FC9CF82D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5" name="组合 54">
              <a:extLst>
                <a:ext uri="{FF2B5EF4-FFF2-40B4-BE49-F238E27FC236}">
                  <a16:creationId xmlns:a16="http://schemas.microsoft.com/office/drawing/2014/main" id="{7B4413A4-0218-409D-BB53-96513B316E0E}"/>
                </a:ext>
              </a:extLst>
            </p:cNvPr>
            <p:cNvGrpSpPr/>
            <p:nvPr/>
          </p:nvGrpSpPr>
          <p:grpSpPr>
            <a:xfrm>
              <a:off x="2752143" y="1220655"/>
              <a:ext cx="64560" cy="330785"/>
              <a:chOff x="2244442" y="772895"/>
              <a:chExt cx="94671" cy="485002"/>
            </a:xfrm>
          </p:grpSpPr>
          <p:sp>
            <p:nvSpPr>
              <p:cNvPr id="68" name="圆角矩形 175">
                <a:extLst>
                  <a:ext uri="{FF2B5EF4-FFF2-40B4-BE49-F238E27FC236}">
                    <a16:creationId xmlns:a16="http://schemas.microsoft.com/office/drawing/2014/main" id="{A6DB5F1A-C292-42F7-924E-BDD2E73CEA9F}"/>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圆角矩形 176">
                <a:extLst>
                  <a:ext uri="{FF2B5EF4-FFF2-40B4-BE49-F238E27FC236}">
                    <a16:creationId xmlns:a16="http://schemas.microsoft.com/office/drawing/2014/main" id="{1FE5B5CB-8DE1-4587-839E-18BFB55C595C}"/>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6" name="组合 55">
              <a:extLst>
                <a:ext uri="{FF2B5EF4-FFF2-40B4-BE49-F238E27FC236}">
                  <a16:creationId xmlns:a16="http://schemas.microsoft.com/office/drawing/2014/main" id="{B5BE315E-3DE4-4669-A934-1DF52D0981AD}"/>
                </a:ext>
              </a:extLst>
            </p:cNvPr>
            <p:cNvGrpSpPr/>
            <p:nvPr/>
          </p:nvGrpSpPr>
          <p:grpSpPr>
            <a:xfrm>
              <a:off x="2999451" y="1220655"/>
              <a:ext cx="64560" cy="330785"/>
              <a:chOff x="2244442" y="772895"/>
              <a:chExt cx="94671" cy="485002"/>
            </a:xfrm>
          </p:grpSpPr>
          <p:sp>
            <p:nvSpPr>
              <p:cNvPr id="66" name="圆角矩形 173">
                <a:extLst>
                  <a:ext uri="{FF2B5EF4-FFF2-40B4-BE49-F238E27FC236}">
                    <a16:creationId xmlns:a16="http://schemas.microsoft.com/office/drawing/2014/main" id="{5F6C0AF4-FA95-4B1C-AF14-A24F6D887274}"/>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圆角矩形 174">
                <a:extLst>
                  <a:ext uri="{FF2B5EF4-FFF2-40B4-BE49-F238E27FC236}">
                    <a16:creationId xmlns:a16="http://schemas.microsoft.com/office/drawing/2014/main" id="{462E24F2-33F8-4A9E-B330-919A7FE9205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a:extLst>
                <a:ext uri="{FF2B5EF4-FFF2-40B4-BE49-F238E27FC236}">
                  <a16:creationId xmlns:a16="http://schemas.microsoft.com/office/drawing/2014/main" id="{404CB715-7D2D-436A-A419-6F8B84D08378}"/>
                </a:ext>
              </a:extLst>
            </p:cNvPr>
            <p:cNvGrpSpPr/>
            <p:nvPr/>
          </p:nvGrpSpPr>
          <p:grpSpPr>
            <a:xfrm>
              <a:off x="3246759" y="1220655"/>
              <a:ext cx="64560" cy="330785"/>
              <a:chOff x="2244442" y="772895"/>
              <a:chExt cx="94671" cy="485002"/>
            </a:xfrm>
          </p:grpSpPr>
          <p:sp>
            <p:nvSpPr>
              <p:cNvPr id="64" name="圆角矩形 171">
                <a:extLst>
                  <a:ext uri="{FF2B5EF4-FFF2-40B4-BE49-F238E27FC236}">
                    <a16:creationId xmlns:a16="http://schemas.microsoft.com/office/drawing/2014/main" id="{9C0D9B11-9F5D-4B72-935B-0089D3BE1BCB}"/>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圆角矩形 172">
                <a:extLst>
                  <a:ext uri="{FF2B5EF4-FFF2-40B4-BE49-F238E27FC236}">
                    <a16:creationId xmlns:a16="http://schemas.microsoft.com/office/drawing/2014/main" id="{ECC36BB8-648A-458A-8A21-51B8AC02E1F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a:extLst>
                <a:ext uri="{FF2B5EF4-FFF2-40B4-BE49-F238E27FC236}">
                  <a16:creationId xmlns:a16="http://schemas.microsoft.com/office/drawing/2014/main" id="{66C6C08B-3868-4276-BD80-18DD4A1086E0}"/>
                </a:ext>
              </a:extLst>
            </p:cNvPr>
            <p:cNvGrpSpPr/>
            <p:nvPr/>
          </p:nvGrpSpPr>
          <p:grpSpPr>
            <a:xfrm>
              <a:off x="3494067" y="1220655"/>
              <a:ext cx="64560" cy="330785"/>
              <a:chOff x="2244442" y="772895"/>
              <a:chExt cx="94671" cy="485002"/>
            </a:xfrm>
          </p:grpSpPr>
          <p:sp>
            <p:nvSpPr>
              <p:cNvPr id="62" name="圆角矩形 169">
                <a:extLst>
                  <a:ext uri="{FF2B5EF4-FFF2-40B4-BE49-F238E27FC236}">
                    <a16:creationId xmlns:a16="http://schemas.microsoft.com/office/drawing/2014/main" id="{0A8C3BC6-5A8B-4B01-9676-5DCF610C4178}"/>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圆角矩形 170">
                <a:extLst>
                  <a:ext uri="{FF2B5EF4-FFF2-40B4-BE49-F238E27FC236}">
                    <a16:creationId xmlns:a16="http://schemas.microsoft.com/office/drawing/2014/main" id="{434AD3E4-16A3-4E91-A6CE-30AB085BC937}"/>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a:extLst>
                <a:ext uri="{FF2B5EF4-FFF2-40B4-BE49-F238E27FC236}">
                  <a16:creationId xmlns:a16="http://schemas.microsoft.com/office/drawing/2014/main" id="{A8368B6D-7179-4C9C-959E-317ACA4884B9}"/>
                </a:ext>
              </a:extLst>
            </p:cNvPr>
            <p:cNvGrpSpPr/>
            <p:nvPr/>
          </p:nvGrpSpPr>
          <p:grpSpPr>
            <a:xfrm>
              <a:off x="3741375" y="1220655"/>
              <a:ext cx="64560" cy="330785"/>
              <a:chOff x="2244442" y="772895"/>
              <a:chExt cx="94671" cy="485002"/>
            </a:xfrm>
          </p:grpSpPr>
          <p:sp>
            <p:nvSpPr>
              <p:cNvPr id="60" name="圆角矩形 167">
                <a:extLst>
                  <a:ext uri="{FF2B5EF4-FFF2-40B4-BE49-F238E27FC236}">
                    <a16:creationId xmlns:a16="http://schemas.microsoft.com/office/drawing/2014/main" id="{61DCB023-CE64-4557-8421-D385C20BF1AE}"/>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圆角矩形 168">
                <a:extLst>
                  <a:ext uri="{FF2B5EF4-FFF2-40B4-BE49-F238E27FC236}">
                    <a16:creationId xmlns:a16="http://schemas.microsoft.com/office/drawing/2014/main" id="{7C865432-DF0B-4505-B089-F3036FF246B2}"/>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10" name="矩形 109">
            <a:extLst>
              <a:ext uri="{FF2B5EF4-FFF2-40B4-BE49-F238E27FC236}">
                <a16:creationId xmlns:a16="http://schemas.microsoft.com/office/drawing/2014/main" id="{E8A7176B-2164-4275-8C38-E89AB9DE7798}"/>
              </a:ext>
            </a:extLst>
          </p:cNvPr>
          <p:cNvSpPr/>
          <p:nvPr/>
        </p:nvSpPr>
        <p:spPr>
          <a:xfrm>
            <a:off x="8534119" y="3221340"/>
            <a:ext cx="2576965" cy="83270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p>
            <a:pPr algn="ctr" fontAlgn="base">
              <a:lnSpc>
                <a:spcPct val="150000"/>
              </a:lnSpc>
              <a:spcBef>
                <a:spcPct val="0"/>
              </a:spcBef>
              <a:spcAft>
                <a:spcPct val="0"/>
              </a:spcAft>
            </a:pPr>
            <a:r>
              <a:rPr lang="zh-CN" altLang="en-US" sz="2800" dirty="0">
                <a:solidFill>
                  <a:schemeClr val="tx1">
                    <a:lumMod val="85000"/>
                    <a:lumOff val="15000"/>
                  </a:schemeClr>
                </a:solidFill>
                <a:cs typeface="+mn-ea"/>
                <a:sym typeface="+mn-lt"/>
              </a:rPr>
              <a:t>用户</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司机填写信息发布拼车</a:t>
            </a:r>
          </a:p>
        </p:txBody>
      </p:sp>
      <p:pic>
        <p:nvPicPr>
          <p:cNvPr id="4" name="图片 3">
            <a:extLst>
              <a:ext uri="{FF2B5EF4-FFF2-40B4-BE49-F238E27FC236}">
                <a16:creationId xmlns:a16="http://schemas.microsoft.com/office/drawing/2014/main" id="{E01DB37C-2A27-675C-C602-7E97E2F005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875" y="1385573"/>
            <a:ext cx="6992633" cy="5301580"/>
          </a:xfrm>
          <a:prstGeom prst="rect">
            <a:avLst/>
          </a:prstGeom>
        </p:spPr>
      </p:pic>
    </p:spTree>
    <p:extLst>
      <p:ext uri="{BB962C8B-B14F-4D97-AF65-F5344CB8AC3E}">
        <p14:creationId xmlns:p14="http://schemas.microsoft.com/office/powerpoint/2010/main" val="518579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31"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p:cTn id="10" dur="1000" fill="hold"/>
                                        <p:tgtEl>
                                          <p:spTgt spid="46"/>
                                        </p:tgtEl>
                                        <p:attrNameLst>
                                          <p:attrName>ppt_w</p:attrName>
                                        </p:attrNameLst>
                                      </p:cBhvr>
                                      <p:tavLst>
                                        <p:tav tm="0">
                                          <p:val>
                                            <p:fltVal val="0"/>
                                          </p:val>
                                        </p:tav>
                                        <p:tav tm="100000">
                                          <p:val>
                                            <p:strVal val="#ppt_w"/>
                                          </p:val>
                                        </p:tav>
                                      </p:tavLst>
                                    </p:anim>
                                    <p:anim calcmode="lin" valueType="num">
                                      <p:cBhvr>
                                        <p:cTn id="11" dur="1000" fill="hold"/>
                                        <p:tgtEl>
                                          <p:spTgt spid="46"/>
                                        </p:tgtEl>
                                        <p:attrNameLst>
                                          <p:attrName>ppt_h</p:attrName>
                                        </p:attrNameLst>
                                      </p:cBhvr>
                                      <p:tavLst>
                                        <p:tav tm="0">
                                          <p:val>
                                            <p:fltVal val="0"/>
                                          </p:val>
                                        </p:tav>
                                        <p:tav tm="100000">
                                          <p:val>
                                            <p:strVal val="#ppt_h"/>
                                          </p:val>
                                        </p:tav>
                                      </p:tavLst>
                                    </p:anim>
                                    <p:anim calcmode="lin" valueType="num">
                                      <p:cBhvr>
                                        <p:cTn id="12" dur="1000" fill="hold"/>
                                        <p:tgtEl>
                                          <p:spTgt spid="46"/>
                                        </p:tgtEl>
                                        <p:attrNameLst>
                                          <p:attrName>style.rotation</p:attrName>
                                        </p:attrNameLst>
                                      </p:cBhvr>
                                      <p:tavLst>
                                        <p:tav tm="0">
                                          <p:val>
                                            <p:fltVal val="90"/>
                                          </p:val>
                                        </p:tav>
                                        <p:tav tm="100000">
                                          <p:val>
                                            <p:fltVal val="0"/>
                                          </p:val>
                                        </p:tav>
                                      </p:tavLst>
                                    </p:anim>
                                    <p:animEffect transition="in" filter="fade">
                                      <p:cBhvr>
                                        <p:cTn id="13" dur="1000"/>
                                        <p:tgtEl>
                                          <p:spTgt spid="4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slide(fromBottom)">
                                      <p:cBhvr>
                                        <p:cTn id="1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10457"/>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项目展示</a:t>
              </a:r>
            </a:p>
          </p:txBody>
        </p:sp>
      </p:grpSp>
      <p:sp>
        <p:nvSpPr>
          <p:cNvPr id="40" name="等腰三角形 39">
            <a:extLst>
              <a:ext uri="{FF2B5EF4-FFF2-40B4-BE49-F238E27FC236}">
                <a16:creationId xmlns:a16="http://schemas.microsoft.com/office/drawing/2014/main" id="{9DE2B4AE-50CC-43D9-83E0-5ADD534F8B47}"/>
              </a:ext>
            </a:extLst>
          </p:cNvPr>
          <p:cNvSpPr/>
          <p:nvPr/>
        </p:nvSpPr>
        <p:spPr>
          <a:xfrm flipV="1">
            <a:off x="1803521" y="772658"/>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a16="http://schemas.microsoft.com/office/drawing/2014/main" id="{0B30BE06-9374-4254-A7FA-7B1E61B8046E}"/>
              </a:ext>
            </a:extLst>
          </p:cNvPr>
          <p:cNvGrpSpPr/>
          <p:nvPr/>
        </p:nvGrpSpPr>
        <p:grpSpPr>
          <a:xfrm>
            <a:off x="360178" y="1784196"/>
            <a:ext cx="3848996" cy="4731710"/>
            <a:chOff x="1249092" y="1220655"/>
            <a:chExt cx="2827683" cy="3548678"/>
          </a:xfrm>
        </p:grpSpPr>
        <p:sp>
          <p:nvSpPr>
            <p:cNvPr id="13" name="圆角矩形 154">
              <a:extLst>
                <a:ext uri="{FF2B5EF4-FFF2-40B4-BE49-F238E27FC236}">
                  <a16:creationId xmlns:a16="http://schemas.microsoft.com/office/drawing/2014/main" id="{7EFDEEDE-C725-4F2E-9B57-36687CD87CB7}"/>
                </a:ext>
              </a:extLst>
            </p:cNvPr>
            <p:cNvSpPr/>
            <p:nvPr/>
          </p:nvSpPr>
          <p:spPr>
            <a:xfrm>
              <a:off x="1249092" y="1276910"/>
              <a:ext cx="2827683" cy="3492423"/>
            </a:xfrm>
            <a:prstGeom prst="roundRect">
              <a:avLst>
                <a:gd name="adj" fmla="val 4670"/>
              </a:avLst>
            </a:prstGeom>
            <a:solidFill>
              <a:srgbClr val="203864"/>
            </a:soli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sp>
          <p:nvSpPr>
            <p:cNvPr id="14" name="圆角矩形 155">
              <a:extLst>
                <a:ext uri="{FF2B5EF4-FFF2-40B4-BE49-F238E27FC236}">
                  <a16:creationId xmlns:a16="http://schemas.microsoft.com/office/drawing/2014/main" id="{AB5E4112-905A-4292-8F72-244EBA9E1A7F}"/>
                </a:ext>
              </a:extLst>
            </p:cNvPr>
            <p:cNvSpPr/>
            <p:nvPr/>
          </p:nvSpPr>
          <p:spPr>
            <a:xfrm>
              <a:off x="1413534" y="1404609"/>
              <a:ext cx="2498799" cy="3118235"/>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cs typeface="+mn-ea"/>
                <a:sym typeface="+mn-lt"/>
              </a:endParaRPr>
            </a:p>
          </p:txBody>
        </p:sp>
        <p:grpSp>
          <p:nvGrpSpPr>
            <p:cNvPr id="15" name="组合 14">
              <a:extLst>
                <a:ext uri="{FF2B5EF4-FFF2-40B4-BE49-F238E27FC236}">
                  <a16:creationId xmlns:a16="http://schemas.microsoft.com/office/drawing/2014/main" id="{1CEB9B61-DA32-4C7F-B480-109F288869EC}"/>
                </a:ext>
              </a:extLst>
            </p:cNvPr>
            <p:cNvGrpSpPr/>
            <p:nvPr/>
          </p:nvGrpSpPr>
          <p:grpSpPr>
            <a:xfrm>
              <a:off x="1474375" y="1466277"/>
              <a:ext cx="2377116" cy="160026"/>
              <a:chOff x="2149634" y="1165384"/>
              <a:chExt cx="3485832" cy="234632"/>
            </a:xfrm>
          </p:grpSpPr>
          <p:grpSp>
            <p:nvGrpSpPr>
              <p:cNvPr id="56" name="组合 55">
                <a:extLst>
                  <a:ext uri="{FF2B5EF4-FFF2-40B4-BE49-F238E27FC236}">
                    <a16:creationId xmlns:a16="http://schemas.microsoft.com/office/drawing/2014/main" id="{B5114192-F7B0-443F-8539-C11128002720}"/>
                  </a:ext>
                </a:extLst>
              </p:cNvPr>
              <p:cNvGrpSpPr/>
              <p:nvPr/>
            </p:nvGrpSpPr>
            <p:grpSpPr>
              <a:xfrm>
                <a:off x="2149634" y="1165384"/>
                <a:ext cx="234632" cy="234632"/>
                <a:chOff x="2483009" y="1114425"/>
                <a:chExt cx="209550" cy="209550"/>
              </a:xfrm>
            </p:grpSpPr>
            <p:sp>
              <p:nvSpPr>
                <p:cNvPr id="84" name="椭圆 83">
                  <a:extLst>
                    <a:ext uri="{FF2B5EF4-FFF2-40B4-BE49-F238E27FC236}">
                      <a16:creationId xmlns:a16="http://schemas.microsoft.com/office/drawing/2014/main" id="{E7CA72CD-B96E-4E36-AFC1-538BF2E2A548}"/>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848263E9-02AA-40EA-B9C8-B3940616F30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a:extLst>
                  <a:ext uri="{FF2B5EF4-FFF2-40B4-BE49-F238E27FC236}">
                    <a16:creationId xmlns:a16="http://schemas.microsoft.com/office/drawing/2014/main" id="{CCEEF868-52BC-447E-BA96-0078584ED332}"/>
                  </a:ext>
                </a:extLst>
              </p:cNvPr>
              <p:cNvGrpSpPr/>
              <p:nvPr/>
            </p:nvGrpSpPr>
            <p:grpSpPr>
              <a:xfrm>
                <a:off x="2510879" y="1165384"/>
                <a:ext cx="234632" cy="234632"/>
                <a:chOff x="2483009" y="1114425"/>
                <a:chExt cx="209550" cy="209550"/>
              </a:xfrm>
            </p:grpSpPr>
            <p:sp>
              <p:nvSpPr>
                <p:cNvPr id="82" name="椭圆 81">
                  <a:extLst>
                    <a:ext uri="{FF2B5EF4-FFF2-40B4-BE49-F238E27FC236}">
                      <a16:creationId xmlns:a16="http://schemas.microsoft.com/office/drawing/2014/main" id="{66EBB7C0-1629-49E4-A651-1891F3B4DB61}"/>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05F2FE98-AEAB-4B7F-805E-10FD812E811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a:extLst>
                  <a:ext uri="{FF2B5EF4-FFF2-40B4-BE49-F238E27FC236}">
                    <a16:creationId xmlns:a16="http://schemas.microsoft.com/office/drawing/2014/main" id="{3E5CF0C5-1BF0-4520-A7D4-90A2403F8E32}"/>
                  </a:ext>
                </a:extLst>
              </p:cNvPr>
              <p:cNvGrpSpPr/>
              <p:nvPr/>
            </p:nvGrpSpPr>
            <p:grpSpPr>
              <a:xfrm>
                <a:off x="2872123" y="1165384"/>
                <a:ext cx="234632" cy="234632"/>
                <a:chOff x="2483009" y="1114425"/>
                <a:chExt cx="209550" cy="209550"/>
              </a:xfrm>
            </p:grpSpPr>
            <p:sp>
              <p:nvSpPr>
                <p:cNvPr id="80" name="椭圆 79">
                  <a:extLst>
                    <a:ext uri="{FF2B5EF4-FFF2-40B4-BE49-F238E27FC236}">
                      <a16:creationId xmlns:a16="http://schemas.microsoft.com/office/drawing/2014/main" id="{12D6CC0D-789C-4447-B663-4513AB0B0381}"/>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7DF70109-98CD-4A32-8026-48C439715384}"/>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a:extLst>
                  <a:ext uri="{FF2B5EF4-FFF2-40B4-BE49-F238E27FC236}">
                    <a16:creationId xmlns:a16="http://schemas.microsoft.com/office/drawing/2014/main" id="{D70B3CA4-ACF4-459D-A0B3-7813EB404739}"/>
                  </a:ext>
                </a:extLst>
              </p:cNvPr>
              <p:cNvGrpSpPr/>
              <p:nvPr/>
            </p:nvGrpSpPr>
            <p:grpSpPr>
              <a:xfrm>
                <a:off x="3233367" y="1165384"/>
                <a:ext cx="234632" cy="234632"/>
                <a:chOff x="2483009" y="1114425"/>
                <a:chExt cx="209550" cy="209550"/>
              </a:xfrm>
            </p:grpSpPr>
            <p:sp>
              <p:nvSpPr>
                <p:cNvPr id="78" name="椭圆 77">
                  <a:extLst>
                    <a:ext uri="{FF2B5EF4-FFF2-40B4-BE49-F238E27FC236}">
                      <a16:creationId xmlns:a16="http://schemas.microsoft.com/office/drawing/2014/main" id="{3C04F336-8C8C-4576-91A2-987FDF6040E5}"/>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9FD71CF0-2A80-4C10-83D9-9AA056849CA0}"/>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a:extLst>
                  <a:ext uri="{FF2B5EF4-FFF2-40B4-BE49-F238E27FC236}">
                    <a16:creationId xmlns:a16="http://schemas.microsoft.com/office/drawing/2014/main" id="{E379A05D-DB49-4B99-A6EF-03044A0BC8A9}"/>
                  </a:ext>
                </a:extLst>
              </p:cNvPr>
              <p:cNvGrpSpPr/>
              <p:nvPr/>
            </p:nvGrpSpPr>
            <p:grpSpPr>
              <a:xfrm>
                <a:off x="3594612" y="1165384"/>
                <a:ext cx="234632" cy="234632"/>
                <a:chOff x="2483009" y="1114425"/>
                <a:chExt cx="209550" cy="209550"/>
              </a:xfrm>
            </p:grpSpPr>
            <p:sp>
              <p:nvSpPr>
                <p:cNvPr id="76" name="椭圆 75">
                  <a:extLst>
                    <a:ext uri="{FF2B5EF4-FFF2-40B4-BE49-F238E27FC236}">
                      <a16:creationId xmlns:a16="http://schemas.microsoft.com/office/drawing/2014/main" id="{B0C1BCCD-DF6E-4587-B1F1-5A84C8D62A1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1217FB5-1453-4556-9F5D-8A8514E11929}"/>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a:extLst>
                  <a:ext uri="{FF2B5EF4-FFF2-40B4-BE49-F238E27FC236}">
                    <a16:creationId xmlns:a16="http://schemas.microsoft.com/office/drawing/2014/main" id="{0853A597-EE0D-4CEF-93B6-61AFDA447E17}"/>
                  </a:ext>
                </a:extLst>
              </p:cNvPr>
              <p:cNvGrpSpPr/>
              <p:nvPr/>
            </p:nvGrpSpPr>
            <p:grpSpPr>
              <a:xfrm>
                <a:off x="3955856" y="1165384"/>
                <a:ext cx="234632" cy="234632"/>
                <a:chOff x="2483009" y="1114425"/>
                <a:chExt cx="209550" cy="209550"/>
              </a:xfrm>
            </p:grpSpPr>
            <p:sp>
              <p:nvSpPr>
                <p:cNvPr id="74" name="椭圆 73">
                  <a:extLst>
                    <a:ext uri="{FF2B5EF4-FFF2-40B4-BE49-F238E27FC236}">
                      <a16:creationId xmlns:a16="http://schemas.microsoft.com/office/drawing/2014/main" id="{69AA0A69-3567-486C-BB72-84101BBB48AE}"/>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997AF4F9-F18B-4BDC-BB79-7D2263015363}"/>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2" name="组合 61">
                <a:extLst>
                  <a:ext uri="{FF2B5EF4-FFF2-40B4-BE49-F238E27FC236}">
                    <a16:creationId xmlns:a16="http://schemas.microsoft.com/office/drawing/2014/main" id="{9767FE96-9620-4E5C-BA68-681B7669C493}"/>
                  </a:ext>
                </a:extLst>
              </p:cNvPr>
              <p:cNvGrpSpPr/>
              <p:nvPr/>
            </p:nvGrpSpPr>
            <p:grpSpPr>
              <a:xfrm>
                <a:off x="4317101" y="1165384"/>
                <a:ext cx="234632" cy="234632"/>
                <a:chOff x="2483009" y="1114425"/>
                <a:chExt cx="209550" cy="209550"/>
              </a:xfrm>
            </p:grpSpPr>
            <p:sp>
              <p:nvSpPr>
                <p:cNvPr id="72" name="椭圆 71">
                  <a:extLst>
                    <a:ext uri="{FF2B5EF4-FFF2-40B4-BE49-F238E27FC236}">
                      <a16:creationId xmlns:a16="http://schemas.microsoft.com/office/drawing/2014/main" id="{49F07638-7D88-4D26-9930-868EBA99534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6F1F9B57-9D8D-494D-8EC5-17A700B29D6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3" name="组合 62">
                <a:extLst>
                  <a:ext uri="{FF2B5EF4-FFF2-40B4-BE49-F238E27FC236}">
                    <a16:creationId xmlns:a16="http://schemas.microsoft.com/office/drawing/2014/main" id="{51C41E91-F6C2-4227-AB7B-86297CD46C12}"/>
                  </a:ext>
                </a:extLst>
              </p:cNvPr>
              <p:cNvGrpSpPr/>
              <p:nvPr/>
            </p:nvGrpSpPr>
            <p:grpSpPr>
              <a:xfrm>
                <a:off x="4678345" y="1165384"/>
                <a:ext cx="234632" cy="234632"/>
                <a:chOff x="2483009" y="1114425"/>
                <a:chExt cx="209550" cy="209550"/>
              </a:xfrm>
            </p:grpSpPr>
            <p:sp>
              <p:nvSpPr>
                <p:cNvPr id="70" name="椭圆 69">
                  <a:extLst>
                    <a:ext uri="{FF2B5EF4-FFF2-40B4-BE49-F238E27FC236}">
                      <a16:creationId xmlns:a16="http://schemas.microsoft.com/office/drawing/2014/main" id="{F5D7CD22-3523-4A49-99E3-9D7DC48D5F42}"/>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EDFADE43-520C-4567-B8AE-BE0E47750B6F}"/>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4" name="组合 63">
                <a:extLst>
                  <a:ext uri="{FF2B5EF4-FFF2-40B4-BE49-F238E27FC236}">
                    <a16:creationId xmlns:a16="http://schemas.microsoft.com/office/drawing/2014/main" id="{B4142198-1EA3-4A16-89F5-3B658617E9F1}"/>
                  </a:ext>
                </a:extLst>
              </p:cNvPr>
              <p:cNvGrpSpPr/>
              <p:nvPr/>
            </p:nvGrpSpPr>
            <p:grpSpPr>
              <a:xfrm>
                <a:off x="5039590" y="1165384"/>
                <a:ext cx="234632" cy="234632"/>
                <a:chOff x="2483009" y="1114425"/>
                <a:chExt cx="209550" cy="209550"/>
              </a:xfrm>
            </p:grpSpPr>
            <p:sp>
              <p:nvSpPr>
                <p:cNvPr id="68" name="椭圆 67">
                  <a:extLst>
                    <a:ext uri="{FF2B5EF4-FFF2-40B4-BE49-F238E27FC236}">
                      <a16:creationId xmlns:a16="http://schemas.microsoft.com/office/drawing/2014/main" id="{0B2E384F-7D17-4943-A9C8-C2D2AB8E5763}"/>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a:extLst>
                    <a:ext uri="{FF2B5EF4-FFF2-40B4-BE49-F238E27FC236}">
                      <a16:creationId xmlns:a16="http://schemas.microsoft.com/office/drawing/2014/main" id="{9BE0F9DF-FED0-4472-B3F6-31CE92F98ABE}"/>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5" name="组合 64">
                <a:extLst>
                  <a:ext uri="{FF2B5EF4-FFF2-40B4-BE49-F238E27FC236}">
                    <a16:creationId xmlns:a16="http://schemas.microsoft.com/office/drawing/2014/main" id="{83CB7685-145F-4854-9A95-4F38994D8B92}"/>
                  </a:ext>
                </a:extLst>
              </p:cNvPr>
              <p:cNvGrpSpPr/>
              <p:nvPr/>
            </p:nvGrpSpPr>
            <p:grpSpPr>
              <a:xfrm>
                <a:off x="5400834" y="1165384"/>
                <a:ext cx="234632" cy="234632"/>
                <a:chOff x="2483009" y="1114425"/>
                <a:chExt cx="209550" cy="209550"/>
              </a:xfrm>
            </p:grpSpPr>
            <p:sp>
              <p:nvSpPr>
                <p:cNvPr id="66" name="椭圆 65">
                  <a:extLst>
                    <a:ext uri="{FF2B5EF4-FFF2-40B4-BE49-F238E27FC236}">
                      <a16:creationId xmlns:a16="http://schemas.microsoft.com/office/drawing/2014/main" id="{F3EB80DD-617D-4F45-B379-BE0BA8ABA84D}"/>
                    </a:ext>
                  </a:extLst>
                </p:cNvPr>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椭圆 66">
                  <a:extLst>
                    <a:ext uri="{FF2B5EF4-FFF2-40B4-BE49-F238E27FC236}">
                      <a16:creationId xmlns:a16="http://schemas.microsoft.com/office/drawing/2014/main" id="{53771E09-44BD-47FD-A959-1849CAF5A2AD}"/>
                    </a:ext>
                  </a:extLst>
                </p:cNvPr>
                <p:cNvSpPr/>
                <p:nvPr/>
              </p:nvSpPr>
              <p:spPr>
                <a:xfrm>
                  <a:off x="2502059"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6" name="组合 15">
              <a:extLst>
                <a:ext uri="{FF2B5EF4-FFF2-40B4-BE49-F238E27FC236}">
                  <a16:creationId xmlns:a16="http://schemas.microsoft.com/office/drawing/2014/main" id="{E5FF95E1-E88B-4DBE-80C3-0ED07CF3C95F}"/>
                </a:ext>
              </a:extLst>
            </p:cNvPr>
            <p:cNvGrpSpPr/>
            <p:nvPr/>
          </p:nvGrpSpPr>
          <p:grpSpPr>
            <a:xfrm>
              <a:off x="1515603" y="1220655"/>
              <a:ext cx="64560" cy="330785"/>
              <a:chOff x="2244442" y="772895"/>
              <a:chExt cx="94671" cy="485002"/>
            </a:xfrm>
          </p:grpSpPr>
          <p:sp>
            <p:nvSpPr>
              <p:cNvPr id="54" name="圆角矩形 185">
                <a:extLst>
                  <a:ext uri="{FF2B5EF4-FFF2-40B4-BE49-F238E27FC236}">
                    <a16:creationId xmlns:a16="http://schemas.microsoft.com/office/drawing/2014/main" id="{38C884ED-1899-42BB-983C-5A7E4FFC084C}"/>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圆角矩形 186">
                <a:extLst>
                  <a:ext uri="{FF2B5EF4-FFF2-40B4-BE49-F238E27FC236}">
                    <a16:creationId xmlns:a16="http://schemas.microsoft.com/office/drawing/2014/main" id="{16FC63F7-EA2B-463F-B23B-23C9358553D3}"/>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a:extLst>
                <a:ext uri="{FF2B5EF4-FFF2-40B4-BE49-F238E27FC236}">
                  <a16:creationId xmlns:a16="http://schemas.microsoft.com/office/drawing/2014/main" id="{602F3083-EF80-4851-92FD-B57C503164D1}"/>
                </a:ext>
              </a:extLst>
            </p:cNvPr>
            <p:cNvGrpSpPr/>
            <p:nvPr/>
          </p:nvGrpSpPr>
          <p:grpSpPr>
            <a:xfrm>
              <a:off x="1762911" y="1220655"/>
              <a:ext cx="64560" cy="330785"/>
              <a:chOff x="2244442" y="772895"/>
              <a:chExt cx="94671" cy="485002"/>
            </a:xfrm>
          </p:grpSpPr>
          <p:sp>
            <p:nvSpPr>
              <p:cNvPr id="52" name="圆角矩形 183">
                <a:extLst>
                  <a:ext uri="{FF2B5EF4-FFF2-40B4-BE49-F238E27FC236}">
                    <a16:creationId xmlns:a16="http://schemas.microsoft.com/office/drawing/2014/main" id="{5C167ACE-4019-4E4B-8CCA-2BB5A7FB8E4A}"/>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圆角矩形 184">
                <a:extLst>
                  <a:ext uri="{FF2B5EF4-FFF2-40B4-BE49-F238E27FC236}">
                    <a16:creationId xmlns:a16="http://schemas.microsoft.com/office/drawing/2014/main" id="{93696E2F-7AFD-464D-B610-6DB1BB01E3BE}"/>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a:extLst>
                <a:ext uri="{FF2B5EF4-FFF2-40B4-BE49-F238E27FC236}">
                  <a16:creationId xmlns:a16="http://schemas.microsoft.com/office/drawing/2014/main" id="{92B5DB37-821C-4FBD-8D54-39A5D0ABD118}"/>
                </a:ext>
              </a:extLst>
            </p:cNvPr>
            <p:cNvGrpSpPr/>
            <p:nvPr/>
          </p:nvGrpSpPr>
          <p:grpSpPr>
            <a:xfrm>
              <a:off x="2010219" y="1220655"/>
              <a:ext cx="64560" cy="330785"/>
              <a:chOff x="2244442" y="772895"/>
              <a:chExt cx="94671" cy="485002"/>
            </a:xfrm>
          </p:grpSpPr>
          <p:sp>
            <p:nvSpPr>
              <p:cNvPr id="50" name="圆角矩形 181">
                <a:extLst>
                  <a:ext uri="{FF2B5EF4-FFF2-40B4-BE49-F238E27FC236}">
                    <a16:creationId xmlns:a16="http://schemas.microsoft.com/office/drawing/2014/main" id="{6AC8B73B-98A0-4C1B-A75A-159B0F977B93}"/>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圆角矩形 182">
                <a:extLst>
                  <a:ext uri="{FF2B5EF4-FFF2-40B4-BE49-F238E27FC236}">
                    <a16:creationId xmlns:a16="http://schemas.microsoft.com/office/drawing/2014/main" id="{646AED15-3327-4B96-8FA5-637A71E5EC3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A7A543F0-FA10-46CF-A660-15A356D56E9D}"/>
                </a:ext>
              </a:extLst>
            </p:cNvPr>
            <p:cNvGrpSpPr/>
            <p:nvPr/>
          </p:nvGrpSpPr>
          <p:grpSpPr>
            <a:xfrm>
              <a:off x="2257526" y="1220655"/>
              <a:ext cx="64560" cy="330785"/>
              <a:chOff x="2244442" y="772895"/>
              <a:chExt cx="94671" cy="485002"/>
            </a:xfrm>
          </p:grpSpPr>
          <p:sp>
            <p:nvSpPr>
              <p:cNvPr id="48" name="圆角矩形 179">
                <a:extLst>
                  <a:ext uri="{FF2B5EF4-FFF2-40B4-BE49-F238E27FC236}">
                    <a16:creationId xmlns:a16="http://schemas.microsoft.com/office/drawing/2014/main" id="{F99A3342-793C-4D1D-B895-77097117D9F0}"/>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180">
                <a:extLst>
                  <a:ext uri="{FF2B5EF4-FFF2-40B4-BE49-F238E27FC236}">
                    <a16:creationId xmlns:a16="http://schemas.microsoft.com/office/drawing/2014/main" id="{078B39D4-F373-48F6-9DFC-A893AB77F9A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FD929987-DF90-470B-A73D-09F3197B018D}"/>
                </a:ext>
              </a:extLst>
            </p:cNvPr>
            <p:cNvGrpSpPr/>
            <p:nvPr/>
          </p:nvGrpSpPr>
          <p:grpSpPr>
            <a:xfrm>
              <a:off x="2504835" y="1220655"/>
              <a:ext cx="64560" cy="330785"/>
              <a:chOff x="2244442" y="772895"/>
              <a:chExt cx="94671" cy="485002"/>
            </a:xfrm>
          </p:grpSpPr>
          <p:sp>
            <p:nvSpPr>
              <p:cNvPr id="46" name="圆角矩形 177">
                <a:extLst>
                  <a:ext uri="{FF2B5EF4-FFF2-40B4-BE49-F238E27FC236}">
                    <a16:creationId xmlns:a16="http://schemas.microsoft.com/office/drawing/2014/main" id="{14B9C0B4-C180-490A-A305-41F5695599A6}"/>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圆角矩形 178">
                <a:extLst>
                  <a:ext uri="{FF2B5EF4-FFF2-40B4-BE49-F238E27FC236}">
                    <a16:creationId xmlns:a16="http://schemas.microsoft.com/office/drawing/2014/main" id="{A18C5C60-0F21-41D8-9EDD-D51C3CB1B7B4}"/>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466574F9-1BDC-43A6-9954-26180A5CB755}"/>
                </a:ext>
              </a:extLst>
            </p:cNvPr>
            <p:cNvGrpSpPr/>
            <p:nvPr/>
          </p:nvGrpSpPr>
          <p:grpSpPr>
            <a:xfrm>
              <a:off x="2752143" y="1220655"/>
              <a:ext cx="64560" cy="330785"/>
              <a:chOff x="2244442" y="772895"/>
              <a:chExt cx="94671" cy="485002"/>
            </a:xfrm>
          </p:grpSpPr>
          <p:sp>
            <p:nvSpPr>
              <p:cNvPr id="44" name="圆角矩形 175">
                <a:extLst>
                  <a:ext uri="{FF2B5EF4-FFF2-40B4-BE49-F238E27FC236}">
                    <a16:creationId xmlns:a16="http://schemas.microsoft.com/office/drawing/2014/main" id="{42EF3358-BCBC-4A4B-8A76-564B4205318C}"/>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圆角矩形 176">
                <a:extLst>
                  <a:ext uri="{FF2B5EF4-FFF2-40B4-BE49-F238E27FC236}">
                    <a16:creationId xmlns:a16="http://schemas.microsoft.com/office/drawing/2014/main" id="{A5488D2D-0A78-4BEA-A43C-1C9F20266CB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ADAFBD48-42A7-4BAF-AF85-A31E4324FE92}"/>
                </a:ext>
              </a:extLst>
            </p:cNvPr>
            <p:cNvGrpSpPr/>
            <p:nvPr/>
          </p:nvGrpSpPr>
          <p:grpSpPr>
            <a:xfrm>
              <a:off x="2999451" y="1220655"/>
              <a:ext cx="64560" cy="330785"/>
              <a:chOff x="2244442" y="772895"/>
              <a:chExt cx="94671" cy="485002"/>
            </a:xfrm>
          </p:grpSpPr>
          <p:sp>
            <p:nvSpPr>
              <p:cNvPr id="42" name="圆角矩形 173">
                <a:extLst>
                  <a:ext uri="{FF2B5EF4-FFF2-40B4-BE49-F238E27FC236}">
                    <a16:creationId xmlns:a16="http://schemas.microsoft.com/office/drawing/2014/main" id="{B3082A1A-B5C4-47A4-8032-66D4BDE14AE9}"/>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圆角矩形 174">
                <a:extLst>
                  <a:ext uri="{FF2B5EF4-FFF2-40B4-BE49-F238E27FC236}">
                    <a16:creationId xmlns:a16="http://schemas.microsoft.com/office/drawing/2014/main" id="{3626841A-602E-492A-A9E1-A01DA61C9F06}"/>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D3A7963A-5D1F-44E9-8AAA-A2022CE7CD47}"/>
                </a:ext>
              </a:extLst>
            </p:cNvPr>
            <p:cNvGrpSpPr/>
            <p:nvPr/>
          </p:nvGrpSpPr>
          <p:grpSpPr>
            <a:xfrm>
              <a:off x="3246759" y="1220655"/>
              <a:ext cx="64560" cy="330785"/>
              <a:chOff x="2244442" y="772895"/>
              <a:chExt cx="94671" cy="485002"/>
            </a:xfrm>
          </p:grpSpPr>
          <p:sp>
            <p:nvSpPr>
              <p:cNvPr id="38" name="圆角矩形 171">
                <a:extLst>
                  <a:ext uri="{FF2B5EF4-FFF2-40B4-BE49-F238E27FC236}">
                    <a16:creationId xmlns:a16="http://schemas.microsoft.com/office/drawing/2014/main" id="{44CF3F9B-F72D-4020-9C5A-6ADFB6A91C54}"/>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圆角矩形 172">
                <a:extLst>
                  <a:ext uri="{FF2B5EF4-FFF2-40B4-BE49-F238E27FC236}">
                    <a16:creationId xmlns:a16="http://schemas.microsoft.com/office/drawing/2014/main" id="{81503B36-367E-4671-9AE5-EFA9C398F3F9}"/>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DB99035B-220C-465F-AACB-24931E5336D8}"/>
                </a:ext>
              </a:extLst>
            </p:cNvPr>
            <p:cNvGrpSpPr/>
            <p:nvPr/>
          </p:nvGrpSpPr>
          <p:grpSpPr>
            <a:xfrm>
              <a:off x="3494067" y="1220655"/>
              <a:ext cx="64560" cy="330785"/>
              <a:chOff x="2244442" y="772895"/>
              <a:chExt cx="94671" cy="485002"/>
            </a:xfrm>
          </p:grpSpPr>
          <p:sp>
            <p:nvSpPr>
              <p:cNvPr id="34" name="圆角矩形 169">
                <a:extLst>
                  <a:ext uri="{FF2B5EF4-FFF2-40B4-BE49-F238E27FC236}">
                    <a16:creationId xmlns:a16="http://schemas.microsoft.com/office/drawing/2014/main" id="{7CF7D355-38AA-4D4D-88AA-E49AB7209492}"/>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圆角矩形 170">
                <a:extLst>
                  <a:ext uri="{FF2B5EF4-FFF2-40B4-BE49-F238E27FC236}">
                    <a16:creationId xmlns:a16="http://schemas.microsoft.com/office/drawing/2014/main" id="{2DB0C0E3-4588-478A-93C2-4806D5D06BB0}"/>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1161B3AA-6034-4B15-873F-E3CD57A6BFC9}"/>
                </a:ext>
              </a:extLst>
            </p:cNvPr>
            <p:cNvGrpSpPr/>
            <p:nvPr/>
          </p:nvGrpSpPr>
          <p:grpSpPr>
            <a:xfrm>
              <a:off x="3741375" y="1220655"/>
              <a:ext cx="64560" cy="330785"/>
              <a:chOff x="2244442" y="772895"/>
              <a:chExt cx="94671" cy="485002"/>
            </a:xfrm>
          </p:grpSpPr>
          <p:sp>
            <p:nvSpPr>
              <p:cNvPr id="27" name="圆角矩形 167">
                <a:extLst>
                  <a:ext uri="{FF2B5EF4-FFF2-40B4-BE49-F238E27FC236}">
                    <a16:creationId xmlns:a16="http://schemas.microsoft.com/office/drawing/2014/main" id="{2027BDA3-2B9A-4EA6-9EB9-60FCF40D40E3}"/>
                  </a:ext>
                </a:extLst>
              </p:cNvPr>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168">
                <a:extLst>
                  <a:ext uri="{FF2B5EF4-FFF2-40B4-BE49-F238E27FC236}">
                    <a16:creationId xmlns:a16="http://schemas.microsoft.com/office/drawing/2014/main" id="{CC545718-9E7F-400A-B417-88849CCD2A27}"/>
                  </a:ext>
                </a:extLst>
              </p:cNvPr>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1" name="MH_Text_1">
            <a:extLst>
              <a:ext uri="{FF2B5EF4-FFF2-40B4-BE49-F238E27FC236}">
                <a16:creationId xmlns:a16="http://schemas.microsoft.com/office/drawing/2014/main" id="{FE742D20-C9DF-4B19-A578-B73F8D2B8EA1}"/>
              </a:ext>
            </a:extLst>
          </p:cNvPr>
          <p:cNvSpPr/>
          <p:nvPr>
            <p:custDataLst>
              <p:tags r:id="rId1"/>
            </p:custDataLst>
          </p:nvPr>
        </p:nvSpPr>
        <p:spPr>
          <a:xfrm>
            <a:off x="1205933" y="3497878"/>
            <a:ext cx="2154840" cy="367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p>
            <a:pPr algn="ctr">
              <a:buClr>
                <a:schemeClr val="accent1"/>
              </a:buClr>
              <a:buNone/>
            </a:pPr>
            <a:r>
              <a:rPr lang="zh-CN" altLang="en-US" sz="2800" b="1" dirty="0">
                <a:solidFill>
                  <a:schemeClr val="tx1">
                    <a:lumMod val="75000"/>
                    <a:lumOff val="25000"/>
                  </a:schemeClr>
                </a:solidFill>
                <a:cs typeface="+mn-ea"/>
                <a:sym typeface="+mn-lt"/>
              </a:rPr>
              <a:t>成功拼车后会展示拼车的详细信息</a:t>
            </a:r>
          </a:p>
        </p:txBody>
      </p:sp>
      <p:pic>
        <p:nvPicPr>
          <p:cNvPr id="4" name="图片 3">
            <a:extLst>
              <a:ext uri="{FF2B5EF4-FFF2-40B4-BE49-F238E27FC236}">
                <a16:creationId xmlns:a16="http://schemas.microsoft.com/office/drawing/2014/main" id="{18D8088A-BCCF-F45D-778F-68D9826B4F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378" y="2139195"/>
            <a:ext cx="7513967" cy="3938328"/>
          </a:xfrm>
          <a:prstGeom prst="rect">
            <a:avLst/>
          </a:prstGeom>
        </p:spPr>
      </p:pic>
    </p:spTree>
    <p:extLst>
      <p:ext uri="{BB962C8B-B14F-4D97-AF65-F5344CB8AC3E}">
        <p14:creationId xmlns:p14="http://schemas.microsoft.com/office/powerpoint/2010/main" val="1030436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3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fltVal val="0"/>
                                          </p:val>
                                        </p:tav>
                                        <p:tav tm="100000">
                                          <p:val>
                                            <p:strVal val="#ppt_w"/>
                                          </p:val>
                                        </p:tav>
                                      </p:tavLst>
                                    </p:anim>
                                    <p:anim calcmode="lin" valueType="num">
                                      <p:cBhvr>
                                        <p:cTn id="11" dur="1000" fill="hold"/>
                                        <p:tgtEl>
                                          <p:spTgt spid="12"/>
                                        </p:tgtEl>
                                        <p:attrNameLst>
                                          <p:attrName>ppt_h</p:attrName>
                                        </p:attrNameLst>
                                      </p:cBhvr>
                                      <p:tavLst>
                                        <p:tav tm="0">
                                          <p:val>
                                            <p:fltVal val="0"/>
                                          </p:val>
                                        </p:tav>
                                        <p:tav tm="100000">
                                          <p:val>
                                            <p:strVal val="#ppt_h"/>
                                          </p:val>
                                        </p:tav>
                                      </p:tavLst>
                                    </p:anim>
                                    <p:anim calcmode="lin" valueType="num">
                                      <p:cBhvr>
                                        <p:cTn id="12" dur="1000" fill="hold"/>
                                        <p:tgtEl>
                                          <p:spTgt spid="12"/>
                                        </p:tgtEl>
                                        <p:attrNameLst>
                                          <p:attrName>style.rotation</p:attrName>
                                        </p:attrNameLst>
                                      </p:cBhvr>
                                      <p:tavLst>
                                        <p:tav tm="0">
                                          <p:val>
                                            <p:fltVal val="90"/>
                                          </p:val>
                                        </p:tav>
                                        <p:tav tm="100000">
                                          <p:val>
                                            <p:fltVal val="0"/>
                                          </p:val>
                                        </p:tav>
                                      </p:tavLst>
                                    </p:anim>
                                    <p:animEffect transition="in" filter="fade">
                                      <p:cBhvr>
                                        <p:cTn id="13" dur="10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blinds(horizontal)">
                                      <p:cBhvr>
                                        <p:cTn id="16"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5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41CCF90B-E41E-417D-A412-BBAE5D12C7B9}"/>
              </a:ext>
            </a:extLst>
          </p:cNvPr>
          <p:cNvSpPr/>
          <p:nvPr/>
        </p:nvSpPr>
        <p:spPr>
          <a:xfrm>
            <a:off x="0" y="3489091"/>
            <a:ext cx="12192000" cy="23942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425388" y="4271246"/>
            <a:ext cx="9251577" cy="829945"/>
          </a:xfrm>
          <a:prstGeom prst="rect">
            <a:avLst/>
          </a:prstGeom>
        </p:spPr>
        <p:txBody>
          <a:bodyPr wrap="square">
            <a:spAutoFit/>
          </a:bodyPr>
          <a:lstStyle/>
          <a:p>
            <a:pPr algn="dist"/>
            <a:r>
              <a:rPr lang="zh-CN" altLang="en-US" sz="4800" dirty="0">
                <a:solidFill>
                  <a:schemeClr val="bg1"/>
                </a:solidFill>
                <a:cs typeface="+mn-ea"/>
                <a:sym typeface="+mn-lt"/>
              </a:rPr>
              <a:t>项目心得体会</a:t>
            </a:r>
          </a:p>
        </p:txBody>
      </p:sp>
      <p:grpSp>
        <p:nvGrpSpPr>
          <p:cNvPr id="22" name="组合 21">
            <a:extLst>
              <a:ext uri="{FF2B5EF4-FFF2-40B4-BE49-F238E27FC236}">
                <a16:creationId xmlns:a16="http://schemas.microsoft.com/office/drawing/2014/main" id="{774156F0-6BD2-417A-931B-C6581D45EEB9}"/>
              </a:ext>
            </a:extLst>
          </p:cNvPr>
          <p:cNvGrpSpPr/>
          <p:nvPr/>
        </p:nvGrpSpPr>
        <p:grpSpPr>
          <a:xfrm>
            <a:off x="4868562" y="583476"/>
            <a:ext cx="2454876" cy="2479372"/>
            <a:chOff x="5141769" y="1609518"/>
            <a:chExt cx="1504948" cy="1504948"/>
          </a:xfrm>
        </p:grpSpPr>
        <p:sp>
          <p:nvSpPr>
            <p:cNvPr id="30" name="椭圆 29">
              <a:extLst>
                <a:ext uri="{FF2B5EF4-FFF2-40B4-BE49-F238E27FC236}">
                  <a16:creationId xmlns:a16="http://schemas.microsoft.com/office/drawing/2014/main" id="{FBAEE056-AF0C-4071-98D4-2D8BD2AB818F}"/>
                </a:ext>
              </a:extLst>
            </p:cNvPr>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a:extLst>
                <a:ext uri="{FF2B5EF4-FFF2-40B4-BE49-F238E27FC236}">
                  <a16:creationId xmlns:a16="http://schemas.microsoft.com/office/drawing/2014/main" id="{EB547907-7BE8-48AB-A48E-A30C7E745FBB}"/>
                </a:ext>
              </a:extLst>
            </p:cNvPr>
            <p:cNvGrpSpPr/>
            <p:nvPr/>
          </p:nvGrpSpPr>
          <p:grpSpPr>
            <a:xfrm>
              <a:off x="5305916" y="1773665"/>
              <a:ext cx="1176654" cy="1176654"/>
              <a:chOff x="2416942" y="1609518"/>
              <a:chExt cx="1176654" cy="1176654"/>
            </a:xfrm>
          </p:grpSpPr>
          <p:sp>
            <p:nvSpPr>
              <p:cNvPr id="32" name="Freeform 5">
                <a:extLst>
                  <a:ext uri="{FF2B5EF4-FFF2-40B4-BE49-F238E27FC236}">
                    <a16:creationId xmlns:a16="http://schemas.microsoft.com/office/drawing/2014/main" id="{84670F66-4D3C-4078-A216-A6C3D396CE34}"/>
                  </a:ext>
                </a:extLst>
              </p:cNvPr>
              <p:cNvSpPr>
                <a:spLocks noEditPoints="1"/>
              </p:cNvSpPr>
              <p:nvPr/>
            </p:nvSpPr>
            <p:spPr bwMode="auto">
              <a:xfrm>
                <a:off x="2649608" y="1887030"/>
                <a:ext cx="691475" cy="748400"/>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椭圆 32">
                <a:extLst>
                  <a:ext uri="{FF2B5EF4-FFF2-40B4-BE49-F238E27FC236}">
                    <a16:creationId xmlns:a16="http://schemas.microsoft.com/office/drawing/2014/main" id="{FF70412F-EA68-4D29-B883-6BABA35E3EC7}"/>
                  </a:ext>
                </a:extLst>
              </p:cNvPr>
              <p:cNvSpPr/>
              <p:nvPr/>
            </p:nvSpPr>
            <p:spPr>
              <a:xfrm>
                <a:off x="2416942"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5" name="箭头: V 形 34">
            <a:extLst>
              <a:ext uri="{FF2B5EF4-FFF2-40B4-BE49-F238E27FC236}">
                <a16:creationId xmlns:a16="http://schemas.microsoft.com/office/drawing/2014/main" id="{449C5A5E-152B-4E80-BEB6-5197A87326D6}"/>
              </a:ext>
            </a:extLst>
          </p:cNvPr>
          <p:cNvSpPr/>
          <p:nvPr/>
        </p:nvSpPr>
        <p:spPr>
          <a:xfrm rot="10800000">
            <a:off x="883172"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箭头: V 形 35">
            <a:extLst>
              <a:ext uri="{FF2B5EF4-FFF2-40B4-BE49-F238E27FC236}">
                <a16:creationId xmlns:a16="http://schemas.microsoft.com/office/drawing/2014/main" id="{C5A01CFA-19B7-4786-9C75-86388B26024D}"/>
              </a:ext>
            </a:extLst>
          </p:cNvPr>
          <p:cNvSpPr/>
          <p:nvPr/>
        </p:nvSpPr>
        <p:spPr>
          <a:xfrm rot="10800000" flipH="1">
            <a:off x="11082530"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4" name="组合 23">
            <a:extLst>
              <a:ext uri="{FF2B5EF4-FFF2-40B4-BE49-F238E27FC236}">
                <a16:creationId xmlns:a16="http://schemas.microsoft.com/office/drawing/2014/main" id="{73596AB5-D53A-45DE-9D8E-D9E03B0BD5D2}"/>
              </a:ext>
            </a:extLst>
          </p:cNvPr>
          <p:cNvGrpSpPr/>
          <p:nvPr/>
        </p:nvGrpSpPr>
        <p:grpSpPr>
          <a:xfrm>
            <a:off x="5595509" y="1447020"/>
            <a:ext cx="922215" cy="752283"/>
            <a:chOff x="1653093" y="4101379"/>
            <a:chExt cx="968375" cy="781050"/>
          </a:xfrm>
          <a:solidFill>
            <a:schemeClr val="accent5">
              <a:lumMod val="50000"/>
            </a:schemeClr>
          </a:solidFill>
        </p:grpSpPr>
        <p:sp>
          <p:nvSpPr>
            <p:cNvPr id="25" name="Freeform 119">
              <a:extLst>
                <a:ext uri="{FF2B5EF4-FFF2-40B4-BE49-F238E27FC236}">
                  <a16:creationId xmlns:a16="http://schemas.microsoft.com/office/drawing/2014/main" id="{384506DA-4423-4B91-AF0D-48E86FD68E84}"/>
                </a:ext>
              </a:extLst>
            </p:cNvPr>
            <p:cNvSpPr>
              <a:spLocks noEditPoints="1"/>
            </p:cNvSpPr>
            <p:nvPr/>
          </p:nvSpPr>
          <p:spPr bwMode="auto">
            <a:xfrm>
              <a:off x="1653093" y="4228379"/>
              <a:ext cx="649288" cy="654050"/>
            </a:xfrm>
            <a:custGeom>
              <a:avLst/>
              <a:gdLst>
                <a:gd name="T0" fmla="*/ 138 w 173"/>
                <a:gd name="T1" fmla="*/ 157 h 174"/>
                <a:gd name="T2" fmla="*/ 105 w 173"/>
                <a:gd name="T3" fmla="*/ 157 h 174"/>
                <a:gd name="T4" fmla="*/ 105 w 173"/>
                <a:gd name="T5" fmla="*/ 134 h 174"/>
                <a:gd name="T6" fmla="*/ 167 w 173"/>
                <a:gd name="T7" fmla="*/ 134 h 174"/>
                <a:gd name="T8" fmla="*/ 173 w 173"/>
                <a:gd name="T9" fmla="*/ 128 h 174"/>
                <a:gd name="T10" fmla="*/ 173 w 173"/>
                <a:gd name="T11" fmla="*/ 6 h 174"/>
                <a:gd name="T12" fmla="*/ 167 w 173"/>
                <a:gd name="T13" fmla="*/ 0 h 174"/>
                <a:gd name="T14" fmla="*/ 7 w 173"/>
                <a:gd name="T15" fmla="*/ 0 h 174"/>
                <a:gd name="T16" fmla="*/ 0 w 173"/>
                <a:gd name="T17" fmla="*/ 6 h 174"/>
                <a:gd name="T18" fmla="*/ 0 w 173"/>
                <a:gd name="T19" fmla="*/ 128 h 174"/>
                <a:gd name="T20" fmla="*/ 7 w 173"/>
                <a:gd name="T21" fmla="*/ 134 h 174"/>
                <a:gd name="T22" fmla="*/ 69 w 173"/>
                <a:gd name="T23" fmla="*/ 134 h 174"/>
                <a:gd name="T24" fmla="*/ 69 w 173"/>
                <a:gd name="T25" fmla="*/ 157 h 174"/>
                <a:gd name="T26" fmla="*/ 35 w 173"/>
                <a:gd name="T27" fmla="*/ 157 h 174"/>
                <a:gd name="T28" fmla="*/ 28 w 173"/>
                <a:gd name="T29" fmla="*/ 165 h 174"/>
                <a:gd name="T30" fmla="*/ 28 w 173"/>
                <a:gd name="T31" fmla="*/ 174 h 174"/>
                <a:gd name="T32" fmla="*/ 146 w 173"/>
                <a:gd name="T33" fmla="*/ 174 h 174"/>
                <a:gd name="T34" fmla="*/ 146 w 173"/>
                <a:gd name="T35" fmla="*/ 165 h 174"/>
                <a:gd name="T36" fmla="*/ 138 w 173"/>
                <a:gd name="T37" fmla="*/ 157 h 174"/>
                <a:gd name="T38" fmla="*/ 19 w 173"/>
                <a:gd name="T39" fmla="*/ 116 h 174"/>
                <a:gd name="T40" fmla="*/ 19 w 173"/>
                <a:gd name="T41" fmla="*/ 18 h 174"/>
                <a:gd name="T42" fmla="*/ 155 w 173"/>
                <a:gd name="T43" fmla="*/ 18 h 174"/>
                <a:gd name="T44" fmla="*/ 155 w 173"/>
                <a:gd name="T45" fmla="*/ 116 h 174"/>
                <a:gd name="T46" fmla="*/ 19 w 173"/>
                <a:gd name="T47" fmla="*/ 11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174">
                  <a:moveTo>
                    <a:pt x="138" y="157"/>
                  </a:moveTo>
                  <a:cubicBezTo>
                    <a:pt x="105" y="157"/>
                    <a:pt x="105" y="157"/>
                    <a:pt x="105" y="157"/>
                  </a:cubicBezTo>
                  <a:cubicBezTo>
                    <a:pt x="105" y="134"/>
                    <a:pt x="105" y="134"/>
                    <a:pt x="105" y="134"/>
                  </a:cubicBezTo>
                  <a:cubicBezTo>
                    <a:pt x="167" y="134"/>
                    <a:pt x="167" y="134"/>
                    <a:pt x="167" y="134"/>
                  </a:cubicBezTo>
                  <a:cubicBezTo>
                    <a:pt x="171" y="134"/>
                    <a:pt x="173" y="131"/>
                    <a:pt x="173" y="128"/>
                  </a:cubicBezTo>
                  <a:cubicBezTo>
                    <a:pt x="173" y="6"/>
                    <a:pt x="173" y="6"/>
                    <a:pt x="173" y="6"/>
                  </a:cubicBezTo>
                  <a:cubicBezTo>
                    <a:pt x="173" y="2"/>
                    <a:pt x="171" y="0"/>
                    <a:pt x="167" y="0"/>
                  </a:cubicBezTo>
                  <a:cubicBezTo>
                    <a:pt x="7" y="0"/>
                    <a:pt x="7" y="0"/>
                    <a:pt x="7" y="0"/>
                  </a:cubicBezTo>
                  <a:cubicBezTo>
                    <a:pt x="3" y="0"/>
                    <a:pt x="0" y="2"/>
                    <a:pt x="0" y="6"/>
                  </a:cubicBezTo>
                  <a:cubicBezTo>
                    <a:pt x="0" y="128"/>
                    <a:pt x="0" y="128"/>
                    <a:pt x="0" y="128"/>
                  </a:cubicBezTo>
                  <a:cubicBezTo>
                    <a:pt x="0" y="131"/>
                    <a:pt x="3" y="134"/>
                    <a:pt x="7" y="134"/>
                  </a:cubicBezTo>
                  <a:cubicBezTo>
                    <a:pt x="69" y="134"/>
                    <a:pt x="69" y="134"/>
                    <a:pt x="69" y="134"/>
                  </a:cubicBezTo>
                  <a:cubicBezTo>
                    <a:pt x="69" y="157"/>
                    <a:pt x="69" y="157"/>
                    <a:pt x="69" y="157"/>
                  </a:cubicBezTo>
                  <a:cubicBezTo>
                    <a:pt x="35" y="157"/>
                    <a:pt x="35" y="157"/>
                    <a:pt x="35" y="157"/>
                  </a:cubicBezTo>
                  <a:cubicBezTo>
                    <a:pt x="31" y="157"/>
                    <a:pt x="28" y="160"/>
                    <a:pt x="28" y="165"/>
                  </a:cubicBezTo>
                  <a:cubicBezTo>
                    <a:pt x="28" y="174"/>
                    <a:pt x="28" y="174"/>
                    <a:pt x="28" y="174"/>
                  </a:cubicBezTo>
                  <a:cubicBezTo>
                    <a:pt x="146" y="174"/>
                    <a:pt x="146" y="174"/>
                    <a:pt x="146" y="174"/>
                  </a:cubicBezTo>
                  <a:cubicBezTo>
                    <a:pt x="146" y="165"/>
                    <a:pt x="146" y="165"/>
                    <a:pt x="146" y="165"/>
                  </a:cubicBezTo>
                  <a:cubicBezTo>
                    <a:pt x="146" y="160"/>
                    <a:pt x="142" y="157"/>
                    <a:pt x="138" y="157"/>
                  </a:cubicBezTo>
                  <a:close/>
                  <a:moveTo>
                    <a:pt x="19" y="116"/>
                  </a:moveTo>
                  <a:cubicBezTo>
                    <a:pt x="19" y="18"/>
                    <a:pt x="19" y="18"/>
                    <a:pt x="19" y="18"/>
                  </a:cubicBezTo>
                  <a:cubicBezTo>
                    <a:pt x="155" y="18"/>
                    <a:pt x="155" y="18"/>
                    <a:pt x="155" y="18"/>
                  </a:cubicBezTo>
                  <a:cubicBezTo>
                    <a:pt x="155" y="116"/>
                    <a:pt x="155" y="116"/>
                    <a:pt x="155" y="116"/>
                  </a:cubicBezTo>
                  <a:lnTo>
                    <a:pt x="19" y="116"/>
                  </a:lnTo>
                  <a:close/>
                </a:path>
              </a:pathLst>
            </a:custGeom>
            <a:grpFill/>
            <a:ln>
              <a:noFill/>
            </a:ln>
          </p:spPr>
          <p:txBody>
            <a:bodyPr/>
            <a:lstStyle/>
            <a:p>
              <a:pPr eaLnBrk="1" fontAlgn="auto" hangingPunct="1">
                <a:spcBef>
                  <a:spcPts val="0"/>
                </a:spcBef>
                <a:spcAft>
                  <a:spcPts val="0"/>
                </a:spcAft>
                <a:defRPr/>
              </a:pPr>
              <a:endParaRPr lang="zh-CN" altLang="en-US" sz="1350">
                <a:solidFill>
                  <a:schemeClr val="accent1">
                    <a:lumMod val="50000"/>
                  </a:schemeClr>
                </a:solidFill>
                <a:cs typeface="+mn-ea"/>
                <a:sym typeface="+mn-lt"/>
              </a:endParaRPr>
            </a:p>
          </p:txBody>
        </p:sp>
        <p:sp>
          <p:nvSpPr>
            <p:cNvPr id="26" name="Freeform 120">
              <a:extLst>
                <a:ext uri="{FF2B5EF4-FFF2-40B4-BE49-F238E27FC236}">
                  <a16:creationId xmlns:a16="http://schemas.microsoft.com/office/drawing/2014/main" id="{C7816461-B1EC-4300-91FA-154D1139C908}"/>
                </a:ext>
              </a:extLst>
            </p:cNvPr>
            <p:cNvSpPr>
              <a:spLocks noEditPoints="1"/>
            </p:cNvSpPr>
            <p:nvPr/>
          </p:nvSpPr>
          <p:spPr bwMode="auto">
            <a:xfrm>
              <a:off x="2038855" y="4101379"/>
              <a:ext cx="582613" cy="777875"/>
            </a:xfrm>
            <a:custGeom>
              <a:avLst/>
              <a:gdLst>
                <a:gd name="T0" fmla="*/ 147 w 155"/>
                <a:gd name="T1" fmla="*/ 0 h 207"/>
                <a:gd name="T2" fmla="*/ 8 w 155"/>
                <a:gd name="T3" fmla="*/ 0 h 207"/>
                <a:gd name="T4" fmla="*/ 0 w 155"/>
                <a:gd name="T5" fmla="*/ 7 h 207"/>
                <a:gd name="T6" fmla="*/ 0 w 155"/>
                <a:gd name="T7" fmla="*/ 29 h 207"/>
                <a:gd name="T8" fmla="*/ 64 w 155"/>
                <a:gd name="T9" fmla="*/ 29 h 207"/>
                <a:gd name="T10" fmla="*/ 75 w 155"/>
                <a:gd name="T11" fmla="*/ 40 h 207"/>
                <a:gd name="T12" fmla="*/ 75 w 155"/>
                <a:gd name="T13" fmla="*/ 162 h 207"/>
                <a:gd name="T14" fmla="*/ 64 w 155"/>
                <a:gd name="T15" fmla="*/ 173 h 207"/>
                <a:gd name="T16" fmla="*/ 7 w 155"/>
                <a:gd name="T17" fmla="*/ 173 h 207"/>
                <a:gd name="T18" fmla="*/ 7 w 155"/>
                <a:gd name="T19" fmla="*/ 186 h 207"/>
                <a:gd name="T20" fmla="*/ 35 w 155"/>
                <a:gd name="T21" fmla="*/ 186 h 207"/>
                <a:gd name="T22" fmla="*/ 48 w 155"/>
                <a:gd name="T23" fmla="*/ 199 h 207"/>
                <a:gd name="T24" fmla="*/ 48 w 155"/>
                <a:gd name="T25" fmla="*/ 207 h 207"/>
                <a:gd name="T26" fmla="*/ 147 w 155"/>
                <a:gd name="T27" fmla="*/ 207 h 207"/>
                <a:gd name="T28" fmla="*/ 155 w 155"/>
                <a:gd name="T29" fmla="*/ 200 h 207"/>
                <a:gd name="T30" fmla="*/ 155 w 155"/>
                <a:gd name="T31" fmla="*/ 7 h 207"/>
                <a:gd name="T32" fmla="*/ 147 w 155"/>
                <a:gd name="T33" fmla="*/ 0 h 207"/>
                <a:gd name="T34" fmla="*/ 100 w 155"/>
                <a:gd name="T35" fmla="*/ 114 h 207"/>
                <a:gd name="T36" fmla="*/ 89 w 155"/>
                <a:gd name="T37" fmla="*/ 103 h 207"/>
                <a:gd name="T38" fmla="*/ 100 w 155"/>
                <a:gd name="T39" fmla="*/ 93 h 207"/>
                <a:gd name="T40" fmla="*/ 111 w 155"/>
                <a:gd name="T41" fmla="*/ 103 h 207"/>
                <a:gd name="T42" fmla="*/ 100 w 155"/>
                <a:gd name="T43" fmla="*/ 114 h 207"/>
                <a:gd name="T44" fmla="*/ 132 w 155"/>
                <a:gd name="T45" fmla="*/ 114 h 207"/>
                <a:gd name="T46" fmla="*/ 121 w 155"/>
                <a:gd name="T47" fmla="*/ 103 h 207"/>
                <a:gd name="T48" fmla="*/ 132 w 155"/>
                <a:gd name="T49" fmla="*/ 93 h 207"/>
                <a:gd name="T50" fmla="*/ 143 w 155"/>
                <a:gd name="T51" fmla="*/ 103 h 207"/>
                <a:gd name="T52" fmla="*/ 132 w 155"/>
                <a:gd name="T53" fmla="*/ 114 h 207"/>
                <a:gd name="T54" fmla="*/ 143 w 155"/>
                <a:gd name="T55" fmla="*/ 75 h 207"/>
                <a:gd name="T56" fmla="*/ 138 w 155"/>
                <a:gd name="T57" fmla="*/ 80 h 207"/>
                <a:gd name="T58" fmla="*/ 84 w 155"/>
                <a:gd name="T59" fmla="*/ 80 h 207"/>
                <a:gd name="T60" fmla="*/ 84 w 155"/>
                <a:gd name="T61" fmla="*/ 34 h 207"/>
                <a:gd name="T62" fmla="*/ 138 w 155"/>
                <a:gd name="T63" fmla="*/ 34 h 207"/>
                <a:gd name="T64" fmla="*/ 143 w 155"/>
                <a:gd name="T65" fmla="*/ 39 h 207"/>
                <a:gd name="T66" fmla="*/ 143 w 155"/>
                <a:gd name="T67" fmla="*/ 7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207">
                  <a:moveTo>
                    <a:pt x="147" y="0"/>
                  </a:moveTo>
                  <a:cubicBezTo>
                    <a:pt x="8" y="0"/>
                    <a:pt x="8" y="0"/>
                    <a:pt x="8" y="0"/>
                  </a:cubicBezTo>
                  <a:cubicBezTo>
                    <a:pt x="4" y="0"/>
                    <a:pt x="0" y="3"/>
                    <a:pt x="0" y="7"/>
                  </a:cubicBezTo>
                  <a:cubicBezTo>
                    <a:pt x="0" y="29"/>
                    <a:pt x="0" y="29"/>
                    <a:pt x="0" y="29"/>
                  </a:cubicBezTo>
                  <a:cubicBezTo>
                    <a:pt x="64" y="29"/>
                    <a:pt x="64" y="29"/>
                    <a:pt x="64" y="29"/>
                  </a:cubicBezTo>
                  <a:cubicBezTo>
                    <a:pt x="70" y="29"/>
                    <a:pt x="75" y="34"/>
                    <a:pt x="75" y="40"/>
                  </a:cubicBezTo>
                  <a:cubicBezTo>
                    <a:pt x="75" y="162"/>
                    <a:pt x="75" y="162"/>
                    <a:pt x="75" y="162"/>
                  </a:cubicBezTo>
                  <a:cubicBezTo>
                    <a:pt x="75" y="168"/>
                    <a:pt x="70" y="173"/>
                    <a:pt x="64" y="173"/>
                  </a:cubicBezTo>
                  <a:cubicBezTo>
                    <a:pt x="7" y="173"/>
                    <a:pt x="7" y="173"/>
                    <a:pt x="7" y="173"/>
                  </a:cubicBezTo>
                  <a:cubicBezTo>
                    <a:pt x="7" y="186"/>
                    <a:pt x="7" y="186"/>
                    <a:pt x="7" y="186"/>
                  </a:cubicBezTo>
                  <a:cubicBezTo>
                    <a:pt x="35" y="186"/>
                    <a:pt x="35" y="186"/>
                    <a:pt x="35" y="186"/>
                  </a:cubicBezTo>
                  <a:cubicBezTo>
                    <a:pt x="42" y="186"/>
                    <a:pt x="48" y="192"/>
                    <a:pt x="48" y="199"/>
                  </a:cubicBezTo>
                  <a:cubicBezTo>
                    <a:pt x="48" y="207"/>
                    <a:pt x="48" y="207"/>
                    <a:pt x="48" y="207"/>
                  </a:cubicBezTo>
                  <a:cubicBezTo>
                    <a:pt x="147" y="207"/>
                    <a:pt x="147" y="207"/>
                    <a:pt x="147" y="207"/>
                  </a:cubicBezTo>
                  <a:cubicBezTo>
                    <a:pt x="151" y="207"/>
                    <a:pt x="155" y="204"/>
                    <a:pt x="155" y="200"/>
                  </a:cubicBezTo>
                  <a:cubicBezTo>
                    <a:pt x="155" y="7"/>
                    <a:pt x="155" y="7"/>
                    <a:pt x="155" y="7"/>
                  </a:cubicBezTo>
                  <a:cubicBezTo>
                    <a:pt x="155" y="3"/>
                    <a:pt x="151" y="0"/>
                    <a:pt x="147" y="0"/>
                  </a:cubicBezTo>
                  <a:close/>
                  <a:moveTo>
                    <a:pt x="100" y="114"/>
                  </a:moveTo>
                  <a:cubicBezTo>
                    <a:pt x="94" y="114"/>
                    <a:pt x="89" y="109"/>
                    <a:pt x="89" y="103"/>
                  </a:cubicBezTo>
                  <a:cubicBezTo>
                    <a:pt x="89" y="98"/>
                    <a:pt x="94" y="93"/>
                    <a:pt x="100" y="93"/>
                  </a:cubicBezTo>
                  <a:cubicBezTo>
                    <a:pt x="106" y="93"/>
                    <a:pt x="111" y="98"/>
                    <a:pt x="111" y="103"/>
                  </a:cubicBezTo>
                  <a:cubicBezTo>
                    <a:pt x="111" y="109"/>
                    <a:pt x="106" y="114"/>
                    <a:pt x="100" y="114"/>
                  </a:cubicBezTo>
                  <a:close/>
                  <a:moveTo>
                    <a:pt x="132" y="114"/>
                  </a:moveTo>
                  <a:cubicBezTo>
                    <a:pt x="126" y="114"/>
                    <a:pt x="121" y="109"/>
                    <a:pt x="121" y="103"/>
                  </a:cubicBezTo>
                  <a:cubicBezTo>
                    <a:pt x="121" y="98"/>
                    <a:pt x="126" y="93"/>
                    <a:pt x="132" y="93"/>
                  </a:cubicBezTo>
                  <a:cubicBezTo>
                    <a:pt x="138" y="93"/>
                    <a:pt x="143" y="98"/>
                    <a:pt x="143" y="103"/>
                  </a:cubicBezTo>
                  <a:cubicBezTo>
                    <a:pt x="143" y="109"/>
                    <a:pt x="138" y="114"/>
                    <a:pt x="132" y="114"/>
                  </a:cubicBezTo>
                  <a:close/>
                  <a:moveTo>
                    <a:pt x="143" y="75"/>
                  </a:moveTo>
                  <a:cubicBezTo>
                    <a:pt x="143" y="78"/>
                    <a:pt x="140" y="80"/>
                    <a:pt x="138" y="80"/>
                  </a:cubicBezTo>
                  <a:cubicBezTo>
                    <a:pt x="84" y="80"/>
                    <a:pt x="84" y="80"/>
                    <a:pt x="84" y="80"/>
                  </a:cubicBezTo>
                  <a:cubicBezTo>
                    <a:pt x="84" y="34"/>
                    <a:pt x="84" y="34"/>
                    <a:pt x="84" y="34"/>
                  </a:cubicBezTo>
                  <a:cubicBezTo>
                    <a:pt x="138" y="34"/>
                    <a:pt x="138" y="34"/>
                    <a:pt x="138" y="34"/>
                  </a:cubicBezTo>
                  <a:cubicBezTo>
                    <a:pt x="140" y="34"/>
                    <a:pt x="143" y="37"/>
                    <a:pt x="143" y="39"/>
                  </a:cubicBezTo>
                  <a:lnTo>
                    <a:pt x="143" y="75"/>
                  </a:lnTo>
                  <a:close/>
                </a:path>
              </a:pathLst>
            </a:custGeom>
            <a:grpFill/>
            <a:ln>
              <a:noFill/>
            </a:ln>
          </p:spPr>
          <p:txBody>
            <a:bodyPr/>
            <a:lstStyle/>
            <a:p>
              <a:pPr eaLnBrk="1" fontAlgn="auto" hangingPunct="1">
                <a:spcBef>
                  <a:spcPts val="0"/>
                </a:spcBef>
                <a:spcAft>
                  <a:spcPts val="0"/>
                </a:spcAft>
                <a:defRPr/>
              </a:pPr>
              <a:endParaRPr lang="zh-CN" altLang="en-US" sz="1350">
                <a:solidFill>
                  <a:schemeClr val="accent1">
                    <a:lumMod val="50000"/>
                  </a:schemeClr>
                </a:solidFill>
                <a:cs typeface="+mn-ea"/>
                <a:sym typeface="+mn-lt"/>
              </a:endParaRPr>
            </a:p>
          </p:txBody>
        </p:sp>
      </p:grpSp>
    </p:spTree>
    <p:extLst>
      <p:ext uri="{BB962C8B-B14F-4D97-AF65-F5344CB8AC3E}">
        <p14:creationId xmlns:p14="http://schemas.microsoft.com/office/powerpoint/2010/main" val="4291827604"/>
      </p:ext>
    </p:extLst>
  </p:cSld>
  <p:clrMapOvr>
    <a:masterClrMapping/>
  </p:clrMapOvr>
  <p:transition spd="slow" advTm="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项目心得体会</a:t>
              </a:r>
            </a:p>
          </p:txBody>
        </p:sp>
      </p:grpSp>
      <p:sp>
        <p:nvSpPr>
          <p:cNvPr id="41" name="等腰三角形 40">
            <a:extLst>
              <a:ext uri="{FF2B5EF4-FFF2-40B4-BE49-F238E27FC236}">
                <a16:creationId xmlns:a16="http://schemas.microsoft.com/office/drawing/2014/main" id="{EFB39077-F956-42C6-97F9-40601C6CB25A}"/>
              </a:ext>
            </a:extLst>
          </p:cNvPr>
          <p:cNvSpPr/>
          <p:nvPr/>
        </p:nvSpPr>
        <p:spPr>
          <a:xfrm flipV="1">
            <a:off x="1831858" y="755904"/>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2" name="MH_Other_1">
            <a:extLst>
              <a:ext uri="{FF2B5EF4-FFF2-40B4-BE49-F238E27FC236}">
                <a16:creationId xmlns:a16="http://schemas.microsoft.com/office/drawing/2014/main" id="{71C3F510-AC71-4CFE-AD8F-3A0457284C41}"/>
              </a:ext>
            </a:extLst>
          </p:cNvPr>
          <p:cNvCxnSpPr/>
          <p:nvPr>
            <p:custDataLst>
              <p:tags r:id="rId1"/>
            </p:custDataLst>
          </p:nvPr>
        </p:nvCxnSpPr>
        <p:spPr>
          <a:xfrm flipH="1">
            <a:off x="4666121" y="1245188"/>
            <a:ext cx="0" cy="4927051"/>
          </a:xfrm>
          <a:prstGeom prst="line">
            <a:avLst/>
          </a:prstGeom>
          <a:ln w="12700">
            <a:solidFill>
              <a:srgbClr val="C0C0C0"/>
            </a:solidFill>
            <a:prstDash val="sysDash"/>
          </a:ln>
        </p:spPr>
        <p:style>
          <a:lnRef idx="1">
            <a:schemeClr val="accent1"/>
          </a:lnRef>
          <a:fillRef idx="0">
            <a:schemeClr val="accent1"/>
          </a:fillRef>
          <a:effectRef idx="0">
            <a:schemeClr val="accent1"/>
          </a:effectRef>
          <a:fontRef idx="minor">
            <a:schemeClr val="tx1"/>
          </a:fontRef>
        </p:style>
      </p:cxnSp>
      <p:grpSp>
        <p:nvGrpSpPr>
          <p:cNvPr id="43" name="组合 2">
            <a:extLst>
              <a:ext uri="{FF2B5EF4-FFF2-40B4-BE49-F238E27FC236}">
                <a16:creationId xmlns:a16="http://schemas.microsoft.com/office/drawing/2014/main" id="{4C88438D-454A-4024-9C73-9DD3A39B9A50}"/>
              </a:ext>
            </a:extLst>
          </p:cNvPr>
          <p:cNvGrpSpPr/>
          <p:nvPr/>
        </p:nvGrpSpPr>
        <p:grpSpPr>
          <a:xfrm>
            <a:off x="4173416" y="1318545"/>
            <a:ext cx="985410" cy="985410"/>
            <a:chOff x="3820856" y="1419622"/>
            <a:chExt cx="648000" cy="648000"/>
          </a:xfrm>
        </p:grpSpPr>
        <p:sp>
          <p:nvSpPr>
            <p:cNvPr id="44" name="MH_Other_3">
              <a:extLst>
                <a:ext uri="{FF2B5EF4-FFF2-40B4-BE49-F238E27FC236}">
                  <a16:creationId xmlns:a16="http://schemas.microsoft.com/office/drawing/2014/main" id="{95F4F1D1-03CE-4B19-A3BD-AF0B31DBDD6D}"/>
                </a:ext>
              </a:extLst>
            </p:cNvPr>
            <p:cNvSpPr/>
            <p:nvPr>
              <p:custDataLst>
                <p:tags r:id="rId10"/>
              </p:custDataLst>
            </p:nvPr>
          </p:nvSpPr>
          <p:spPr>
            <a:xfrm>
              <a:off x="3820856" y="1419622"/>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5" name="MH_Other_4">
              <a:extLst>
                <a:ext uri="{FF2B5EF4-FFF2-40B4-BE49-F238E27FC236}">
                  <a16:creationId xmlns:a16="http://schemas.microsoft.com/office/drawing/2014/main" id="{18D66F61-C0A1-4FA4-B349-7EEC2E07650B}"/>
                </a:ext>
              </a:extLst>
            </p:cNvPr>
            <p:cNvSpPr/>
            <p:nvPr>
              <p:custDataLst>
                <p:tags r:id="rId11"/>
              </p:custDataLst>
            </p:nvPr>
          </p:nvSpPr>
          <p:spPr>
            <a:xfrm>
              <a:off x="3946582" y="1544085"/>
              <a:ext cx="398769" cy="398769"/>
            </a:xfrm>
            <a:prstGeom prst="ellipse">
              <a:avLst/>
            </a:prstGeom>
            <a:solidFill>
              <a:schemeClr val="accent5">
                <a:lumMod val="50000"/>
              </a:schemeClr>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2800" b="1" dirty="0">
                  <a:cs typeface="+mn-ea"/>
                  <a:sym typeface="+mn-lt"/>
                </a:rPr>
                <a:t>1</a:t>
              </a:r>
              <a:endParaRPr lang="zh-CN" altLang="en-US" sz="3200" b="1" dirty="0">
                <a:cs typeface="+mn-ea"/>
                <a:sym typeface="+mn-lt"/>
              </a:endParaRPr>
            </a:p>
          </p:txBody>
        </p:sp>
      </p:grpSp>
      <p:grpSp>
        <p:nvGrpSpPr>
          <p:cNvPr id="46" name="组合 5">
            <a:extLst>
              <a:ext uri="{FF2B5EF4-FFF2-40B4-BE49-F238E27FC236}">
                <a16:creationId xmlns:a16="http://schemas.microsoft.com/office/drawing/2014/main" id="{D2F52F91-918D-49B0-961A-49487CEA9880}"/>
              </a:ext>
            </a:extLst>
          </p:cNvPr>
          <p:cNvGrpSpPr/>
          <p:nvPr/>
        </p:nvGrpSpPr>
        <p:grpSpPr>
          <a:xfrm>
            <a:off x="4173416" y="3216242"/>
            <a:ext cx="985410" cy="985410"/>
            <a:chOff x="3820856" y="2583671"/>
            <a:chExt cx="648000" cy="648000"/>
          </a:xfrm>
        </p:grpSpPr>
        <p:sp>
          <p:nvSpPr>
            <p:cNvPr id="47" name="MH_Other_5">
              <a:extLst>
                <a:ext uri="{FF2B5EF4-FFF2-40B4-BE49-F238E27FC236}">
                  <a16:creationId xmlns:a16="http://schemas.microsoft.com/office/drawing/2014/main" id="{20D1973B-8598-4B0D-9441-9F95F1C70623}"/>
                </a:ext>
              </a:extLst>
            </p:cNvPr>
            <p:cNvSpPr/>
            <p:nvPr>
              <p:custDataLst>
                <p:tags r:id="rId8"/>
              </p:custDataLst>
            </p:nvPr>
          </p:nvSpPr>
          <p:spPr>
            <a:xfrm>
              <a:off x="3820856" y="258367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8" name="MH_Other_6">
              <a:extLst>
                <a:ext uri="{FF2B5EF4-FFF2-40B4-BE49-F238E27FC236}">
                  <a16:creationId xmlns:a16="http://schemas.microsoft.com/office/drawing/2014/main" id="{D469C4BA-2802-4B12-9F5A-7F718A0A5BB9}"/>
                </a:ext>
              </a:extLst>
            </p:cNvPr>
            <p:cNvSpPr/>
            <p:nvPr>
              <p:custDataLst>
                <p:tags r:id="rId9"/>
              </p:custDataLst>
            </p:nvPr>
          </p:nvSpPr>
          <p:spPr>
            <a:xfrm>
              <a:off x="3946582" y="2708133"/>
              <a:ext cx="398769" cy="398769"/>
            </a:xfrm>
            <a:prstGeom prst="ellipse">
              <a:avLst/>
            </a:prstGeom>
            <a:solidFill>
              <a:srgbClr val="002060"/>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2800" b="1" dirty="0">
                  <a:cs typeface="+mn-ea"/>
                  <a:sym typeface="+mn-lt"/>
                </a:rPr>
                <a:t>2</a:t>
              </a:r>
              <a:endParaRPr lang="zh-CN" altLang="en-US" sz="2800" b="1" dirty="0">
                <a:cs typeface="+mn-ea"/>
                <a:sym typeface="+mn-lt"/>
              </a:endParaRPr>
            </a:p>
          </p:txBody>
        </p:sp>
      </p:grpSp>
      <p:grpSp>
        <p:nvGrpSpPr>
          <p:cNvPr id="49" name="组合 8">
            <a:extLst>
              <a:ext uri="{FF2B5EF4-FFF2-40B4-BE49-F238E27FC236}">
                <a16:creationId xmlns:a16="http://schemas.microsoft.com/office/drawing/2014/main" id="{8683B8FB-26FD-49BB-93F9-50F450838A1D}"/>
              </a:ext>
            </a:extLst>
          </p:cNvPr>
          <p:cNvGrpSpPr/>
          <p:nvPr/>
        </p:nvGrpSpPr>
        <p:grpSpPr>
          <a:xfrm>
            <a:off x="4173416" y="5046750"/>
            <a:ext cx="985410" cy="985410"/>
            <a:chOff x="3820856" y="3747721"/>
            <a:chExt cx="648000" cy="648000"/>
          </a:xfrm>
        </p:grpSpPr>
        <p:sp>
          <p:nvSpPr>
            <p:cNvPr id="50" name="MH_Other_7">
              <a:extLst>
                <a:ext uri="{FF2B5EF4-FFF2-40B4-BE49-F238E27FC236}">
                  <a16:creationId xmlns:a16="http://schemas.microsoft.com/office/drawing/2014/main" id="{E1C2B10D-965F-4410-806F-224E93EC7423}"/>
                </a:ext>
              </a:extLst>
            </p:cNvPr>
            <p:cNvSpPr/>
            <p:nvPr>
              <p:custDataLst>
                <p:tags r:id="rId6"/>
              </p:custDataLst>
            </p:nvPr>
          </p:nvSpPr>
          <p:spPr>
            <a:xfrm>
              <a:off x="3820856" y="374772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51" name="MH_Other_8">
              <a:extLst>
                <a:ext uri="{FF2B5EF4-FFF2-40B4-BE49-F238E27FC236}">
                  <a16:creationId xmlns:a16="http://schemas.microsoft.com/office/drawing/2014/main" id="{9AE9FF89-C96B-4EAE-BCED-E4EE5A621CE7}"/>
                </a:ext>
              </a:extLst>
            </p:cNvPr>
            <p:cNvSpPr/>
            <p:nvPr>
              <p:custDataLst>
                <p:tags r:id="rId7"/>
              </p:custDataLst>
            </p:nvPr>
          </p:nvSpPr>
          <p:spPr>
            <a:xfrm>
              <a:off x="3946582" y="3872184"/>
              <a:ext cx="398769" cy="398769"/>
            </a:xfrm>
            <a:prstGeom prst="ellipse">
              <a:avLst/>
            </a:prstGeom>
            <a:solidFill>
              <a:schemeClr val="accent5">
                <a:lumMod val="50000"/>
              </a:schemeClr>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2800" b="1" dirty="0">
                  <a:cs typeface="+mn-ea"/>
                  <a:sym typeface="+mn-lt"/>
                </a:rPr>
                <a:t>3</a:t>
              </a:r>
              <a:endParaRPr lang="zh-CN" altLang="en-US" sz="2800" b="1" dirty="0">
                <a:cs typeface="+mn-ea"/>
                <a:sym typeface="+mn-lt"/>
              </a:endParaRPr>
            </a:p>
          </p:txBody>
        </p:sp>
      </p:grpSp>
      <p:sp>
        <p:nvSpPr>
          <p:cNvPr id="53" name="MH_SubTitle_1">
            <a:extLst>
              <a:ext uri="{FF2B5EF4-FFF2-40B4-BE49-F238E27FC236}">
                <a16:creationId xmlns:a16="http://schemas.microsoft.com/office/drawing/2014/main" id="{614FABAB-005E-4FE4-9ABF-B951B7B0A590}"/>
              </a:ext>
            </a:extLst>
          </p:cNvPr>
          <p:cNvSpPr txBox="1">
            <a:spLocks noChangeArrowheads="1"/>
          </p:cNvSpPr>
          <p:nvPr>
            <p:custDataLst>
              <p:tags r:id="rId2"/>
            </p:custDataLst>
          </p:nvPr>
        </p:nvSpPr>
        <p:spPr bwMode="auto">
          <a:xfrm>
            <a:off x="4971013" y="1137069"/>
            <a:ext cx="5031904" cy="1490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457200" indent="-457200">
              <a:buNone/>
              <a:defRPr/>
            </a:pPr>
            <a:r>
              <a:rPr lang="zh-CN" altLang="en-US" sz="2000" b="0" kern="0" dirty="0">
                <a:solidFill>
                  <a:schemeClr val="tx1">
                    <a:lumMod val="75000"/>
                    <a:lumOff val="25000"/>
                  </a:schemeClr>
                </a:solidFill>
                <a:sym typeface="+mn-lt"/>
              </a:rPr>
              <a:t>        通过本次项目实践，</a:t>
            </a:r>
            <a:r>
              <a:rPr lang="zh-CN" altLang="en-US" sz="2000" b="0" kern="0" dirty="0">
                <a:solidFill>
                  <a:schemeClr val="tx1">
                    <a:lumMod val="75000"/>
                    <a:lumOff val="25000"/>
                  </a:schemeClr>
                </a:solidFill>
              </a:rPr>
              <a:t>我收获了很多，一方面学习到了许多以前没学过的专业知识与知识的应用，另一方面还提高了自己动手做项目的潜力</a:t>
            </a:r>
            <a:r>
              <a:rPr lang="zh-CN" altLang="en-US" b="0" dirty="0"/>
              <a:t>。</a:t>
            </a:r>
            <a:endParaRPr lang="zh-CN" altLang="en-US" sz="2000" b="0" kern="0" dirty="0">
              <a:solidFill>
                <a:schemeClr val="tx1">
                  <a:lumMod val="75000"/>
                  <a:lumOff val="25000"/>
                </a:schemeClr>
              </a:solidFill>
              <a:sym typeface="+mn-lt"/>
            </a:endParaRPr>
          </a:p>
        </p:txBody>
      </p:sp>
      <p:sp>
        <p:nvSpPr>
          <p:cNvPr id="55" name="MH_SubTitle_1">
            <a:extLst>
              <a:ext uri="{FF2B5EF4-FFF2-40B4-BE49-F238E27FC236}">
                <a16:creationId xmlns:a16="http://schemas.microsoft.com/office/drawing/2014/main" id="{FA96DA75-FAB1-4597-9D4A-7FA0065C3670}"/>
              </a:ext>
            </a:extLst>
          </p:cNvPr>
          <p:cNvSpPr txBox="1">
            <a:spLocks noChangeArrowheads="1"/>
          </p:cNvSpPr>
          <p:nvPr>
            <p:custDataLst>
              <p:tags r:id="rId3"/>
            </p:custDataLst>
          </p:nvPr>
        </p:nvSpPr>
        <p:spPr bwMode="auto">
          <a:xfrm>
            <a:off x="4967636" y="3137855"/>
            <a:ext cx="6358681" cy="1655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457200" indent="-457200">
              <a:buNone/>
              <a:defRPr/>
            </a:pPr>
            <a:r>
              <a:rPr lang="zh-CN" altLang="en-US" sz="2000" b="0" kern="0" dirty="0">
                <a:solidFill>
                  <a:schemeClr val="tx1">
                    <a:lumMod val="75000"/>
                    <a:lumOff val="25000"/>
                  </a:schemeClr>
                </a:solidFill>
              </a:rPr>
              <a:t>        在这次项目实践中不仅锻炼了我做项目的潜力，提高了独立思考问题、自己动手操作的潜力，还在实践的过程中，复习了以前学习过的知识，并掌握了一些应用知识的技巧等</a:t>
            </a:r>
            <a:r>
              <a:rPr lang="zh-CN" altLang="en-US" b="0" dirty="0"/>
              <a:t>。</a:t>
            </a:r>
            <a:endParaRPr lang="zh-CN" altLang="en-US" sz="2000" b="0" kern="0" dirty="0">
              <a:solidFill>
                <a:schemeClr val="tx1">
                  <a:lumMod val="75000"/>
                  <a:lumOff val="25000"/>
                </a:schemeClr>
              </a:solidFill>
              <a:sym typeface="+mn-lt"/>
            </a:endParaRPr>
          </a:p>
        </p:txBody>
      </p:sp>
      <p:sp>
        <p:nvSpPr>
          <p:cNvPr id="57" name="MH_SubTitle_1">
            <a:extLst>
              <a:ext uri="{FF2B5EF4-FFF2-40B4-BE49-F238E27FC236}">
                <a16:creationId xmlns:a16="http://schemas.microsoft.com/office/drawing/2014/main" id="{EC33C83D-FB81-4693-A212-5709D5E9AF1B}"/>
              </a:ext>
            </a:extLst>
          </p:cNvPr>
          <p:cNvSpPr txBox="1">
            <a:spLocks noChangeArrowheads="1"/>
          </p:cNvSpPr>
          <p:nvPr>
            <p:custDataLst>
              <p:tags r:id="rId4"/>
            </p:custDataLst>
          </p:nvPr>
        </p:nvSpPr>
        <p:spPr bwMode="auto">
          <a:xfrm>
            <a:off x="4967636" y="5041499"/>
            <a:ext cx="5976300" cy="1329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457200" indent="-457200">
              <a:buNone/>
              <a:defRPr/>
            </a:pPr>
            <a:r>
              <a:rPr lang="zh-CN" altLang="en-US" sz="2000" b="0" kern="0" dirty="0">
                <a:solidFill>
                  <a:schemeClr val="tx1">
                    <a:lumMod val="75000"/>
                    <a:lumOff val="25000"/>
                  </a:schemeClr>
                </a:solidFill>
                <a:sym typeface="+mn-lt"/>
              </a:rPr>
              <a:t>        在本次项目实践中，</a:t>
            </a:r>
            <a:r>
              <a:rPr lang="zh-CN" altLang="en-US" sz="2000" b="0" kern="0" dirty="0">
                <a:solidFill>
                  <a:schemeClr val="tx1">
                    <a:lumMod val="75000"/>
                    <a:lumOff val="25000"/>
                  </a:schemeClr>
                </a:solidFill>
              </a:rPr>
              <a:t>除了让我明白了在实践中需要能力，素质，知识之外，更重要的是学会了如何去完成一个任务，</a:t>
            </a:r>
            <a:endParaRPr lang="zh-CN" altLang="en-US" sz="2000" b="0" kern="0" dirty="0">
              <a:solidFill>
                <a:schemeClr val="tx1">
                  <a:lumMod val="75000"/>
                  <a:lumOff val="25000"/>
                </a:schemeClr>
              </a:solidFill>
              <a:sym typeface="+mn-lt"/>
            </a:endParaRPr>
          </a:p>
        </p:txBody>
      </p:sp>
      <p:sp>
        <p:nvSpPr>
          <p:cNvPr id="59" name="MH_Other_2">
            <a:extLst>
              <a:ext uri="{FF2B5EF4-FFF2-40B4-BE49-F238E27FC236}">
                <a16:creationId xmlns:a16="http://schemas.microsoft.com/office/drawing/2014/main" id="{F608199C-DB6A-4755-963B-03138E733028}"/>
              </a:ext>
            </a:extLst>
          </p:cNvPr>
          <p:cNvSpPr/>
          <p:nvPr>
            <p:custDataLst>
              <p:tags r:id="rId5"/>
            </p:custDataLst>
          </p:nvPr>
        </p:nvSpPr>
        <p:spPr>
          <a:xfrm>
            <a:off x="1089413" y="2439078"/>
            <a:ext cx="2709878" cy="2709878"/>
          </a:xfrm>
          <a:prstGeom prst="ellipse">
            <a:avLst/>
          </a:prstGeom>
          <a:gradFill flip="none" rotWithShape="1">
            <a:gsLst>
              <a:gs pos="100000">
                <a:schemeClr val="bg1"/>
              </a:gs>
              <a:gs pos="0">
                <a:srgbClr val="E0E0E0"/>
              </a:gs>
            </a:gsLst>
            <a:lin ang="8100000" scaled="0"/>
            <a:tileRect/>
          </a:gradFill>
          <a:ln w="6350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63" name="文本框 268">
            <a:extLst>
              <a:ext uri="{FF2B5EF4-FFF2-40B4-BE49-F238E27FC236}">
                <a16:creationId xmlns:a16="http://schemas.microsoft.com/office/drawing/2014/main" id="{DE062EFD-B82B-463A-8726-4241E17A81A2}"/>
              </a:ext>
            </a:extLst>
          </p:cNvPr>
          <p:cNvSpPr txBox="1"/>
          <p:nvPr/>
        </p:nvSpPr>
        <p:spPr>
          <a:xfrm>
            <a:off x="1369749" y="3501629"/>
            <a:ext cx="2149206" cy="584775"/>
          </a:xfrm>
          <a:prstGeom prst="rect">
            <a:avLst/>
          </a:prstGeom>
          <a:noFill/>
        </p:spPr>
        <p:txBody>
          <a:bodyPr wrap="square" rtlCol="0">
            <a:spAutoFit/>
          </a:bodyPr>
          <a:lstStyle/>
          <a:p>
            <a:pPr algn="ctr"/>
            <a:r>
              <a:rPr lang="zh-CN" altLang="en-US" sz="3200" b="1" dirty="0">
                <a:solidFill>
                  <a:schemeClr val="accent5">
                    <a:lumMod val="50000"/>
                  </a:schemeClr>
                </a:solidFill>
                <a:effectLst>
                  <a:innerShdw blurRad="38100" dist="50800" dir="13500000">
                    <a:prstClr val="black">
                      <a:alpha val="60000"/>
                    </a:prstClr>
                  </a:innerShdw>
                </a:effectLst>
                <a:cs typeface="+mn-ea"/>
                <a:sym typeface="+mn-lt"/>
              </a:rPr>
              <a:t>心得体会</a:t>
            </a:r>
          </a:p>
        </p:txBody>
      </p:sp>
    </p:spTree>
    <p:extLst>
      <p:ext uri="{BB962C8B-B14F-4D97-AF65-F5344CB8AC3E}">
        <p14:creationId xmlns:p14="http://schemas.microsoft.com/office/powerpoint/2010/main" val="3507842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linds(horizontal)">
                                      <p:cBhvr>
                                        <p:cTn id="11" dur="500"/>
                                        <p:tgtEl>
                                          <p:spTgt spid="42"/>
                                        </p:tgtEl>
                                      </p:cBhvr>
                                    </p:animEffect>
                                  </p:childTnLst>
                                </p:cTn>
                              </p:par>
                              <p:par>
                                <p:cTn id="12" presetID="3" presetClass="entr" presetSubtype="10" fill="hold"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par>
                                <p:cTn id="15" presetID="3" presetClass="entr" presetSubtype="1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par>
                                <p:cTn id="18" presetID="3" presetClass="entr" presetSubtype="10" fill="hold"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linds(horizontal)">
                                      <p:cBhvr>
                                        <p:cTn id="20" dur="500"/>
                                        <p:tgtEl>
                                          <p:spTgt spid="4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blinds(horizontal)">
                                      <p:cBhvr>
                                        <p:cTn id="23" dur="500"/>
                                        <p:tgtEl>
                                          <p:spTgt spid="5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linds(horizontal)">
                                      <p:cBhvr>
                                        <p:cTn id="26" dur="500"/>
                                        <p:tgtEl>
                                          <p:spTgt spid="5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3" grpId="0"/>
      <p:bldP spid="55"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2318672-125F-446B-B640-238D3073B7F1}"/>
              </a:ext>
            </a:extLst>
          </p:cNvPr>
          <p:cNvSpPr/>
          <p:nvPr/>
        </p:nvSpPr>
        <p:spPr>
          <a:xfrm>
            <a:off x="0" y="3489091"/>
            <a:ext cx="12192000" cy="23942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印品黑体"/>
              <a:ea typeface="微软雅黑"/>
              <a:cs typeface="+mn-ea"/>
              <a:sym typeface="+mn-lt"/>
            </a:endParaRPr>
          </a:p>
        </p:txBody>
      </p:sp>
      <p:sp>
        <p:nvSpPr>
          <p:cNvPr id="5" name="文本框 4"/>
          <p:cNvSpPr txBox="1"/>
          <p:nvPr/>
        </p:nvSpPr>
        <p:spPr>
          <a:xfrm>
            <a:off x="1863858" y="4059804"/>
            <a:ext cx="8464281" cy="1246495"/>
          </a:xfrm>
          <a:prstGeom prst="rect">
            <a:avLst/>
          </a:prstGeom>
          <a:noFill/>
          <a:ln>
            <a:noFill/>
          </a:ln>
        </p:spPr>
        <p:txBody>
          <a:bodyPr wrap="square" rtlCol="0">
            <a:spAutoFit/>
          </a:bodyPr>
          <a:lstStyle/>
          <a:p>
            <a:pPr lvl="0" algn="dist"/>
            <a:r>
              <a:rPr lang="zh-CN" altLang="en-US" sz="7500" dirty="0">
                <a:solidFill>
                  <a:prstClr val="white"/>
                </a:solidFill>
                <a:latin typeface="字魂35号-经典雅黑" panose="02000000000000000000" pitchFamily="2" charset="-122"/>
                <a:ea typeface="字魂35号-经典雅黑" panose="02000000000000000000" pitchFamily="2" charset="-122"/>
                <a:cs typeface="+mn-ea"/>
                <a:sym typeface="+mn-lt"/>
              </a:rPr>
              <a:t>谢谢观看</a:t>
            </a:r>
          </a:p>
        </p:txBody>
      </p:sp>
      <p:grpSp>
        <p:nvGrpSpPr>
          <p:cNvPr id="18" name="组合 17"/>
          <p:cNvGrpSpPr/>
          <p:nvPr/>
        </p:nvGrpSpPr>
        <p:grpSpPr>
          <a:xfrm>
            <a:off x="4868561" y="583476"/>
            <a:ext cx="2454876" cy="2479372"/>
            <a:chOff x="5141769" y="1609518"/>
            <a:chExt cx="1504948" cy="1504948"/>
          </a:xfrm>
        </p:grpSpPr>
        <p:sp>
          <p:nvSpPr>
            <p:cNvPr id="11" name="椭圆 10"/>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印品黑体"/>
                <a:ea typeface="微软雅黑"/>
                <a:cs typeface="+mn-ea"/>
                <a:sym typeface="+mn-lt"/>
              </a:endParaRPr>
            </a:p>
          </p:txBody>
        </p:sp>
        <p:grpSp>
          <p:nvGrpSpPr>
            <p:cNvPr id="17" name="组合 16"/>
            <p:cNvGrpSpPr/>
            <p:nvPr/>
          </p:nvGrpSpPr>
          <p:grpSpPr>
            <a:xfrm>
              <a:off x="5318372" y="1773665"/>
              <a:ext cx="1176654" cy="1176654"/>
              <a:chOff x="2429398" y="1609518"/>
              <a:chExt cx="1176654" cy="1176654"/>
            </a:xfrm>
          </p:grpSpPr>
          <p:sp>
            <p:nvSpPr>
              <p:cNvPr id="13" name="椭圆 12"/>
              <p:cNvSpPr/>
              <p:nvPr/>
            </p:nvSpPr>
            <p:spPr>
              <a:xfrm>
                <a:off x="2429398"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印品黑体"/>
                  <a:ea typeface="微软雅黑"/>
                  <a:cs typeface="+mn-ea"/>
                  <a:sym typeface="+mn-lt"/>
                </a:endParaRPr>
              </a:p>
            </p:txBody>
          </p:sp>
          <p:sp>
            <p:nvSpPr>
              <p:cNvPr id="15" name="Freeform 5"/>
              <p:cNvSpPr>
                <a:spLocks noEditPoints="1"/>
              </p:cNvSpPr>
              <p:nvPr/>
            </p:nvSpPr>
            <p:spPr bwMode="auto">
              <a:xfrm>
                <a:off x="2671954" y="1843007"/>
                <a:ext cx="702223" cy="760032"/>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印品黑体"/>
                  <a:ea typeface="微软雅黑"/>
                  <a:cs typeface="+mn-ea"/>
                  <a:sym typeface="+mn-lt"/>
                </a:endParaRPr>
              </a:p>
            </p:txBody>
          </p:sp>
        </p:grpSp>
      </p:grpSp>
      <p:grpSp>
        <p:nvGrpSpPr>
          <p:cNvPr id="9" name="组合 8">
            <a:extLst>
              <a:ext uri="{FF2B5EF4-FFF2-40B4-BE49-F238E27FC236}">
                <a16:creationId xmlns:a16="http://schemas.microsoft.com/office/drawing/2014/main" id="{4BA4D4A7-2356-48E5-9CE9-1F5DEEFABA95}"/>
              </a:ext>
            </a:extLst>
          </p:cNvPr>
          <p:cNvGrpSpPr/>
          <p:nvPr/>
        </p:nvGrpSpPr>
        <p:grpSpPr>
          <a:xfrm>
            <a:off x="5868786" y="6237321"/>
            <a:ext cx="525144" cy="311760"/>
            <a:chOff x="5785525" y="6187892"/>
            <a:chExt cx="691666" cy="410618"/>
          </a:xfrm>
        </p:grpSpPr>
        <p:sp>
          <p:nvSpPr>
            <p:cNvPr id="7" name="箭头: V 形 6">
              <a:extLst>
                <a:ext uri="{FF2B5EF4-FFF2-40B4-BE49-F238E27FC236}">
                  <a16:creationId xmlns:a16="http://schemas.microsoft.com/office/drawing/2014/main" id="{A6DD0BBD-BB02-427E-A1DA-6B0CA95C1CE6}"/>
                </a:ext>
              </a:extLst>
            </p:cNvPr>
            <p:cNvSpPr/>
            <p:nvPr/>
          </p:nvSpPr>
          <p:spPr>
            <a:xfrm rot="5400000">
              <a:off x="5986898" y="6108217"/>
              <a:ext cx="288920" cy="691666"/>
            </a:xfrm>
            <a:prstGeom prst="chevron">
              <a:avLst>
                <a:gd name="adj" fmla="val 825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印品黑体"/>
                <a:ea typeface="微软雅黑"/>
                <a:cs typeface="+mn-ea"/>
                <a:sym typeface="+mn-lt"/>
              </a:endParaRPr>
            </a:p>
          </p:txBody>
        </p:sp>
        <p:sp>
          <p:nvSpPr>
            <p:cNvPr id="47" name="箭头: V 形 46">
              <a:extLst>
                <a:ext uri="{FF2B5EF4-FFF2-40B4-BE49-F238E27FC236}">
                  <a16:creationId xmlns:a16="http://schemas.microsoft.com/office/drawing/2014/main" id="{A02EED53-6541-4F62-B665-88954D7A4BEC}"/>
                </a:ext>
              </a:extLst>
            </p:cNvPr>
            <p:cNvSpPr/>
            <p:nvPr/>
          </p:nvSpPr>
          <p:spPr>
            <a:xfrm rot="5400000">
              <a:off x="5986898" y="5986519"/>
              <a:ext cx="288920" cy="691666"/>
            </a:xfrm>
            <a:prstGeom prst="chevron">
              <a:avLst>
                <a:gd name="adj" fmla="val 825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印品黑体"/>
                <a:ea typeface="微软雅黑"/>
                <a:cs typeface="+mn-ea"/>
                <a:sym typeface="+mn-lt"/>
              </a:endParaRPr>
            </a:p>
          </p:txBody>
        </p:sp>
      </p:grpSp>
    </p:spTree>
    <p:extLst>
      <p:ext uri="{BB962C8B-B14F-4D97-AF65-F5344CB8AC3E}">
        <p14:creationId xmlns:p14="http://schemas.microsoft.com/office/powerpoint/2010/main" val="153615267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椭圆 29"/>
          <p:cNvSpPr/>
          <p:nvPr/>
        </p:nvSpPr>
        <p:spPr>
          <a:xfrm>
            <a:off x="1511705" y="1175657"/>
            <a:ext cx="4467486" cy="4467484"/>
          </a:xfrm>
          <a:prstGeom prst="ellipse">
            <a:avLst/>
          </a:prstGeom>
          <a:noFill/>
          <a:ln w="19050">
            <a:solidFill>
              <a:schemeClr val="accent5">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17"/>
          <p:cNvGrpSpPr/>
          <p:nvPr/>
        </p:nvGrpSpPr>
        <p:grpSpPr>
          <a:xfrm>
            <a:off x="2139285" y="1776549"/>
            <a:ext cx="3178300" cy="3210064"/>
            <a:chOff x="5141769" y="1609518"/>
            <a:chExt cx="1504948" cy="1504948"/>
          </a:xfrm>
        </p:grpSpPr>
        <p:sp>
          <p:nvSpPr>
            <p:cNvPr id="26" name="椭圆 25"/>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7" name="组合 16"/>
            <p:cNvGrpSpPr/>
            <p:nvPr/>
          </p:nvGrpSpPr>
          <p:grpSpPr>
            <a:xfrm>
              <a:off x="5305916" y="1773665"/>
              <a:ext cx="1176654" cy="1176654"/>
              <a:chOff x="2416942" y="1609518"/>
              <a:chExt cx="1176654" cy="1176654"/>
            </a:xfrm>
          </p:grpSpPr>
          <p:sp>
            <p:nvSpPr>
              <p:cNvPr id="28" name="Freeform 5"/>
              <p:cNvSpPr>
                <a:spLocks noEditPoints="1"/>
              </p:cNvSpPr>
              <p:nvPr/>
            </p:nvSpPr>
            <p:spPr bwMode="auto">
              <a:xfrm>
                <a:off x="2649608" y="1887030"/>
                <a:ext cx="691475" cy="748400"/>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椭圆 28"/>
              <p:cNvSpPr/>
              <p:nvPr/>
            </p:nvSpPr>
            <p:spPr>
              <a:xfrm>
                <a:off x="2416942"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 name="组合 1"/>
          <p:cNvGrpSpPr/>
          <p:nvPr/>
        </p:nvGrpSpPr>
        <p:grpSpPr>
          <a:xfrm>
            <a:off x="2063497" y="2708307"/>
            <a:ext cx="3341591" cy="1272176"/>
            <a:chOff x="2433581" y="4008787"/>
            <a:chExt cx="3341591" cy="1272176"/>
          </a:xfrm>
        </p:grpSpPr>
        <p:sp>
          <p:nvSpPr>
            <p:cNvPr id="3" name="文本框 268"/>
            <p:cNvSpPr txBox="1"/>
            <p:nvPr/>
          </p:nvSpPr>
          <p:spPr>
            <a:xfrm>
              <a:off x="2433581" y="4008787"/>
              <a:ext cx="3324657" cy="923330"/>
            </a:xfrm>
            <a:prstGeom prst="rect">
              <a:avLst/>
            </a:prstGeom>
            <a:noFill/>
          </p:spPr>
          <p:txBody>
            <a:bodyPr wrap="square" rtlCol="0">
              <a:spAutoFit/>
            </a:bodyPr>
            <a:lstStyle/>
            <a:p>
              <a:pPr algn="ctr"/>
              <a:r>
                <a:rPr lang="zh-CN" altLang="en-US" sz="5400" b="1" dirty="0">
                  <a:solidFill>
                    <a:schemeClr val="accent5">
                      <a:lumMod val="50000"/>
                    </a:schemeClr>
                  </a:solidFill>
                  <a:effectLst>
                    <a:innerShdw blurRad="38100" dist="50800" dir="13500000">
                      <a:prstClr val="black">
                        <a:alpha val="60000"/>
                      </a:prstClr>
                    </a:innerShdw>
                  </a:effectLst>
                  <a:cs typeface="+mn-ea"/>
                  <a:sym typeface="+mn-lt"/>
                </a:rPr>
                <a:t>目录</a:t>
              </a:r>
            </a:p>
          </p:txBody>
        </p:sp>
        <p:sp>
          <p:nvSpPr>
            <p:cNvPr id="4" name="文本框 605"/>
            <p:cNvSpPr txBox="1"/>
            <p:nvPr/>
          </p:nvSpPr>
          <p:spPr>
            <a:xfrm>
              <a:off x="2450515" y="4880853"/>
              <a:ext cx="3324657" cy="400110"/>
            </a:xfrm>
            <a:prstGeom prst="rect">
              <a:avLst/>
            </a:prstGeom>
            <a:noFill/>
          </p:spPr>
          <p:txBody>
            <a:bodyPr wrap="square" rtlCol="0">
              <a:spAutoFit/>
            </a:bodyPr>
            <a:lstStyle/>
            <a:p>
              <a:pPr algn="ctr"/>
              <a:r>
                <a:rPr lang="en-US" altLang="zh-CN" sz="2000" dirty="0">
                  <a:solidFill>
                    <a:schemeClr val="accent5">
                      <a:lumMod val="50000"/>
                    </a:schemeClr>
                  </a:solidFill>
                  <a:effectLst>
                    <a:innerShdw blurRad="38100" dist="50800" dir="13500000">
                      <a:prstClr val="black">
                        <a:alpha val="60000"/>
                      </a:prstClr>
                    </a:innerShdw>
                  </a:effectLst>
                  <a:cs typeface="+mn-ea"/>
                  <a:sym typeface="+mn-lt"/>
                </a:rPr>
                <a:t>CONTENTS</a:t>
              </a:r>
            </a:p>
          </p:txBody>
        </p:sp>
      </p:grpSp>
      <p:grpSp>
        <p:nvGrpSpPr>
          <p:cNvPr id="38" name="组合 37"/>
          <p:cNvGrpSpPr/>
          <p:nvPr/>
        </p:nvGrpSpPr>
        <p:grpSpPr>
          <a:xfrm>
            <a:off x="5591262" y="3651656"/>
            <a:ext cx="5037483" cy="574766"/>
            <a:chOff x="4336868" y="3187337"/>
            <a:chExt cx="5216405" cy="574766"/>
          </a:xfrm>
          <a:solidFill>
            <a:schemeClr val="accent5">
              <a:lumMod val="50000"/>
            </a:schemeClr>
          </a:solidFill>
        </p:grpSpPr>
        <p:sp>
          <p:nvSpPr>
            <p:cNvPr id="37" name="圆角矩形 36"/>
            <p:cNvSpPr/>
            <p:nvPr/>
          </p:nvSpPr>
          <p:spPr>
            <a:xfrm>
              <a:off x="4571998" y="3239588"/>
              <a:ext cx="4981275" cy="487679"/>
            </a:xfrm>
            <a:prstGeom prst="roundRect">
              <a:avLst>
                <a:gd name="adj" fmla="val 50000"/>
              </a:avLst>
            </a:prstGeom>
            <a:grpFill/>
            <a:ln>
              <a:solidFill>
                <a:srgbClr val="0484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项目功能及展示</a:t>
              </a:r>
            </a:p>
          </p:txBody>
        </p:sp>
        <p:sp>
          <p:nvSpPr>
            <p:cNvPr id="36" name="椭圆 35"/>
            <p:cNvSpPr/>
            <p:nvPr/>
          </p:nvSpPr>
          <p:spPr>
            <a:xfrm>
              <a:off x="4336868" y="3187337"/>
              <a:ext cx="574766" cy="574766"/>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3</a:t>
              </a:r>
              <a:endParaRPr lang="zh-CN" altLang="en-US" sz="3200" b="1" dirty="0">
                <a:solidFill>
                  <a:schemeClr val="bg1"/>
                </a:solidFill>
                <a:cs typeface="+mn-ea"/>
                <a:sym typeface="+mn-lt"/>
              </a:endParaRPr>
            </a:p>
          </p:txBody>
        </p:sp>
      </p:grpSp>
      <p:grpSp>
        <p:nvGrpSpPr>
          <p:cNvPr id="39" name="组合 38"/>
          <p:cNvGrpSpPr/>
          <p:nvPr/>
        </p:nvGrpSpPr>
        <p:grpSpPr>
          <a:xfrm>
            <a:off x="5606701" y="2607820"/>
            <a:ext cx="5033553" cy="574766"/>
            <a:chOff x="4336868" y="3187337"/>
            <a:chExt cx="5033553" cy="574766"/>
          </a:xfrm>
          <a:solidFill>
            <a:schemeClr val="accent5">
              <a:lumMod val="50000"/>
            </a:schemeClr>
          </a:solidFill>
        </p:grpSpPr>
        <p:sp>
          <p:nvSpPr>
            <p:cNvPr id="40" name="圆角矩形 39"/>
            <p:cNvSpPr/>
            <p:nvPr/>
          </p:nvSpPr>
          <p:spPr>
            <a:xfrm>
              <a:off x="4571998" y="3239588"/>
              <a:ext cx="4798423" cy="487679"/>
            </a:xfrm>
            <a:prstGeom prst="roundRect">
              <a:avLst>
                <a:gd name="adj" fmla="val 50000"/>
              </a:avLst>
            </a:prstGeom>
            <a:grpFill/>
            <a:ln>
              <a:solidFill>
                <a:srgbClr val="0484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2400" dirty="0">
                  <a:solidFill>
                    <a:schemeClr val="bg1"/>
                  </a:solidFill>
                  <a:cs typeface="+mn-ea"/>
                  <a:sym typeface="+mn-lt"/>
                </a:rPr>
                <a:t>项目人员及负责模块</a:t>
              </a:r>
            </a:p>
          </p:txBody>
        </p:sp>
        <p:sp>
          <p:nvSpPr>
            <p:cNvPr id="41" name="椭圆 40"/>
            <p:cNvSpPr/>
            <p:nvPr/>
          </p:nvSpPr>
          <p:spPr>
            <a:xfrm>
              <a:off x="4336868" y="3187337"/>
              <a:ext cx="574766" cy="574766"/>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2</a:t>
              </a:r>
              <a:endParaRPr lang="zh-CN" altLang="en-US" sz="3200" b="1" dirty="0">
                <a:solidFill>
                  <a:schemeClr val="bg1"/>
                </a:solidFill>
                <a:cs typeface="+mn-ea"/>
                <a:sym typeface="+mn-lt"/>
              </a:endParaRPr>
            </a:p>
          </p:txBody>
        </p:sp>
      </p:grpSp>
      <p:grpSp>
        <p:nvGrpSpPr>
          <p:cNvPr id="42" name="组合 41"/>
          <p:cNvGrpSpPr/>
          <p:nvPr/>
        </p:nvGrpSpPr>
        <p:grpSpPr>
          <a:xfrm>
            <a:off x="5090478" y="1516477"/>
            <a:ext cx="5033553" cy="574766"/>
            <a:chOff x="4336868" y="3187337"/>
            <a:chExt cx="5033553" cy="574766"/>
          </a:xfrm>
          <a:solidFill>
            <a:schemeClr val="accent5">
              <a:lumMod val="50000"/>
            </a:schemeClr>
          </a:solidFill>
        </p:grpSpPr>
        <p:sp>
          <p:nvSpPr>
            <p:cNvPr id="43" name="圆角矩形 42"/>
            <p:cNvSpPr/>
            <p:nvPr/>
          </p:nvSpPr>
          <p:spPr>
            <a:xfrm>
              <a:off x="4571998" y="3239588"/>
              <a:ext cx="4798423" cy="487679"/>
            </a:xfrm>
            <a:prstGeom prst="roundRect">
              <a:avLst>
                <a:gd name="adj" fmla="val 50000"/>
              </a:avLst>
            </a:prstGeom>
            <a:grpFill/>
            <a:ln>
              <a:solidFill>
                <a:srgbClr val="0484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2400" dirty="0">
                  <a:solidFill>
                    <a:schemeClr val="bg1"/>
                  </a:solidFill>
                  <a:cs typeface="+mn-ea"/>
                  <a:sym typeface="+mn-lt"/>
                </a:rPr>
                <a:t>项目简介</a:t>
              </a:r>
            </a:p>
          </p:txBody>
        </p:sp>
        <p:sp>
          <p:nvSpPr>
            <p:cNvPr id="44" name="椭圆 43"/>
            <p:cNvSpPr/>
            <p:nvPr/>
          </p:nvSpPr>
          <p:spPr>
            <a:xfrm>
              <a:off x="4336868" y="3187337"/>
              <a:ext cx="574766" cy="574766"/>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1</a:t>
              </a:r>
              <a:endParaRPr lang="zh-CN" altLang="en-US" sz="3200" b="1" dirty="0">
                <a:solidFill>
                  <a:schemeClr val="bg1"/>
                </a:solidFill>
                <a:cs typeface="+mn-ea"/>
                <a:sym typeface="+mn-lt"/>
              </a:endParaRPr>
            </a:p>
          </p:txBody>
        </p:sp>
      </p:grpSp>
      <p:grpSp>
        <p:nvGrpSpPr>
          <p:cNvPr id="45" name="组合 44"/>
          <p:cNvGrpSpPr/>
          <p:nvPr/>
        </p:nvGrpSpPr>
        <p:grpSpPr>
          <a:xfrm>
            <a:off x="5084650" y="4694703"/>
            <a:ext cx="5033553" cy="574766"/>
            <a:chOff x="4336868" y="3187337"/>
            <a:chExt cx="5033553" cy="574766"/>
          </a:xfrm>
          <a:solidFill>
            <a:schemeClr val="accent5">
              <a:lumMod val="50000"/>
            </a:schemeClr>
          </a:solidFill>
        </p:grpSpPr>
        <p:sp>
          <p:nvSpPr>
            <p:cNvPr id="46" name="圆角矩形 45"/>
            <p:cNvSpPr/>
            <p:nvPr/>
          </p:nvSpPr>
          <p:spPr>
            <a:xfrm>
              <a:off x="4571998" y="3239588"/>
              <a:ext cx="4798423" cy="487679"/>
            </a:xfrm>
            <a:prstGeom prst="roundRect">
              <a:avLst>
                <a:gd name="adj" fmla="val 50000"/>
              </a:avLst>
            </a:prstGeom>
            <a:grpFill/>
            <a:ln>
              <a:solidFill>
                <a:srgbClr val="0484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项目心得体会</a:t>
              </a:r>
            </a:p>
          </p:txBody>
        </p:sp>
        <p:sp>
          <p:nvSpPr>
            <p:cNvPr id="47" name="椭圆 46"/>
            <p:cNvSpPr/>
            <p:nvPr/>
          </p:nvSpPr>
          <p:spPr>
            <a:xfrm>
              <a:off x="4336868" y="3187337"/>
              <a:ext cx="574766" cy="574766"/>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4</a:t>
              </a:r>
              <a:endParaRPr lang="zh-CN" altLang="en-US" sz="3200" b="1" dirty="0">
                <a:solidFill>
                  <a:schemeClr val="bg1"/>
                </a:solidFill>
                <a:cs typeface="+mn-ea"/>
                <a:sym typeface="+mn-lt"/>
              </a:endParaRPr>
            </a:p>
          </p:txBody>
        </p:sp>
      </p:grpSp>
      <p:sp>
        <p:nvSpPr>
          <p:cNvPr id="7" name="TextBox 9">
            <a:extLst>
              <a:ext uri="{FF2B5EF4-FFF2-40B4-BE49-F238E27FC236}">
                <a16:creationId xmlns:a16="http://schemas.microsoft.com/office/drawing/2014/main" id="{473FE119-962B-2258-B38E-1AA2A120ACEB}"/>
              </a:ext>
            </a:extLst>
          </p:cNvPr>
          <p:cNvSpPr txBox="1"/>
          <p:nvPr/>
        </p:nvSpPr>
        <p:spPr>
          <a:xfrm>
            <a:off x="287569" y="6503468"/>
            <a:ext cx="554260" cy="118430"/>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微软雅黑" panose="020B0503020204020204" pitchFamily="34" charset="-122"/>
              </a:rPr>
              <a:t>PPT</a:t>
            </a:r>
            <a:r>
              <a:rPr lang="zh-CN" altLang="en-US" sz="100" dirty="0">
                <a:solidFill>
                  <a:schemeClr val="bg1">
                    <a:lumMod val="95000"/>
                  </a:schemeClr>
                </a:solidFill>
                <a:latin typeface="微软雅黑" panose="020B0503020204020204" pitchFamily="34" charset="-122"/>
              </a:rPr>
              <a:t>下载 </a:t>
            </a:r>
            <a:r>
              <a:rPr lang="en-US" altLang="zh-CN" sz="100" dirty="0">
                <a:solidFill>
                  <a:schemeClr val="bg1">
                    <a:lumMod val="95000"/>
                  </a:schemeClr>
                </a:solidFill>
                <a:latin typeface="微软雅黑" panose="020B0503020204020204" pitchFamily="34" charset="-122"/>
              </a:rPr>
              <a:t>http://www.1ppt.com/xiazai/</a:t>
            </a:r>
          </a:p>
        </p:txBody>
      </p:sp>
    </p:spTree>
  </p:cSld>
  <p:clrMapOvr>
    <a:masterClrMapping/>
  </p:clrMapOvr>
  <p:transition advTm="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1000" fill="hold"/>
                                        <p:tgtEl>
                                          <p:spTgt spid="42"/>
                                        </p:tgtEl>
                                        <p:attrNameLst>
                                          <p:attrName>ppt_x</p:attrName>
                                        </p:attrNameLst>
                                      </p:cBhvr>
                                      <p:tavLst>
                                        <p:tav tm="0">
                                          <p:val>
                                            <p:strVal val="#ppt_x"/>
                                          </p:val>
                                        </p:tav>
                                        <p:tav tm="100000">
                                          <p:val>
                                            <p:strVal val="#ppt_x"/>
                                          </p:val>
                                        </p:tav>
                                      </p:tavLst>
                                    </p:anim>
                                    <p:anim calcmode="lin" valueType="num">
                                      <p:cBhvr additive="base">
                                        <p:cTn id="15"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additive="base">
                                        <p:cTn id="20" dur="1000" fill="hold"/>
                                        <p:tgtEl>
                                          <p:spTgt spid="39"/>
                                        </p:tgtEl>
                                        <p:attrNameLst>
                                          <p:attrName>ppt_x</p:attrName>
                                        </p:attrNameLst>
                                      </p:cBhvr>
                                      <p:tavLst>
                                        <p:tav tm="0">
                                          <p:val>
                                            <p:strVal val="#ppt_x"/>
                                          </p:val>
                                        </p:tav>
                                        <p:tav tm="100000">
                                          <p:val>
                                            <p:strVal val="#ppt_x"/>
                                          </p:val>
                                        </p:tav>
                                      </p:tavLst>
                                    </p:anim>
                                    <p:anim calcmode="lin" valueType="num">
                                      <p:cBhvr additive="base">
                                        <p:cTn id="2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additive="base">
                                        <p:cTn id="26" dur="1000" fill="hold"/>
                                        <p:tgtEl>
                                          <p:spTgt spid="38"/>
                                        </p:tgtEl>
                                        <p:attrNameLst>
                                          <p:attrName>ppt_x</p:attrName>
                                        </p:attrNameLst>
                                      </p:cBhvr>
                                      <p:tavLst>
                                        <p:tav tm="0">
                                          <p:val>
                                            <p:strVal val="#ppt_x"/>
                                          </p:val>
                                        </p:tav>
                                        <p:tav tm="100000">
                                          <p:val>
                                            <p:strVal val="#ppt_x"/>
                                          </p:val>
                                        </p:tav>
                                      </p:tavLst>
                                    </p:anim>
                                    <p:anim calcmode="lin" valueType="num">
                                      <p:cBhvr additive="base">
                                        <p:cTn id="27"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1000" fill="hold"/>
                                        <p:tgtEl>
                                          <p:spTgt spid="45"/>
                                        </p:tgtEl>
                                        <p:attrNameLst>
                                          <p:attrName>ppt_x</p:attrName>
                                        </p:attrNameLst>
                                      </p:cBhvr>
                                      <p:tavLst>
                                        <p:tav tm="0">
                                          <p:val>
                                            <p:strVal val="#ppt_x"/>
                                          </p:val>
                                        </p:tav>
                                        <p:tav tm="100000">
                                          <p:val>
                                            <p:strVal val="#ppt_x"/>
                                          </p:val>
                                        </p:tav>
                                      </p:tavLst>
                                    </p:anim>
                                    <p:anim calcmode="lin" valueType="num">
                                      <p:cBhvr additive="base">
                                        <p:cTn id="33"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41CCF90B-E41E-417D-A412-BBAE5D12C7B9}"/>
              </a:ext>
            </a:extLst>
          </p:cNvPr>
          <p:cNvSpPr/>
          <p:nvPr/>
        </p:nvSpPr>
        <p:spPr>
          <a:xfrm>
            <a:off x="0" y="3489091"/>
            <a:ext cx="12192000" cy="23942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3444241" y="4328603"/>
            <a:ext cx="5303519" cy="829945"/>
          </a:xfrm>
          <a:prstGeom prst="rect">
            <a:avLst/>
          </a:prstGeom>
        </p:spPr>
        <p:txBody>
          <a:bodyPr wrap="square">
            <a:spAutoFit/>
          </a:bodyPr>
          <a:lstStyle/>
          <a:p>
            <a:pPr algn="dist"/>
            <a:r>
              <a:rPr lang="zh-CN" altLang="en-US" sz="4800" dirty="0">
                <a:solidFill>
                  <a:schemeClr val="bg1"/>
                </a:solidFill>
                <a:cs typeface="+mn-ea"/>
                <a:sym typeface="+mn-lt"/>
              </a:rPr>
              <a:t>项目简介</a:t>
            </a:r>
          </a:p>
        </p:txBody>
      </p:sp>
      <p:grpSp>
        <p:nvGrpSpPr>
          <p:cNvPr id="3" name="组合 2">
            <a:extLst>
              <a:ext uri="{FF2B5EF4-FFF2-40B4-BE49-F238E27FC236}">
                <a16:creationId xmlns:a16="http://schemas.microsoft.com/office/drawing/2014/main" id="{38BFE2B8-03BA-463E-B9C7-25ACD1952E03}"/>
              </a:ext>
            </a:extLst>
          </p:cNvPr>
          <p:cNvGrpSpPr/>
          <p:nvPr/>
        </p:nvGrpSpPr>
        <p:grpSpPr>
          <a:xfrm>
            <a:off x="4868562" y="583476"/>
            <a:ext cx="2454876" cy="2479372"/>
            <a:chOff x="4868562" y="583476"/>
            <a:chExt cx="2454876" cy="2479372"/>
          </a:xfrm>
        </p:grpSpPr>
        <p:grpSp>
          <p:nvGrpSpPr>
            <p:cNvPr id="22" name="组合 21">
              <a:extLst>
                <a:ext uri="{FF2B5EF4-FFF2-40B4-BE49-F238E27FC236}">
                  <a16:creationId xmlns:a16="http://schemas.microsoft.com/office/drawing/2014/main" id="{774156F0-6BD2-417A-931B-C6581D45EEB9}"/>
                </a:ext>
              </a:extLst>
            </p:cNvPr>
            <p:cNvGrpSpPr/>
            <p:nvPr/>
          </p:nvGrpSpPr>
          <p:grpSpPr>
            <a:xfrm>
              <a:off x="4868562" y="583476"/>
              <a:ext cx="2454876" cy="2479372"/>
              <a:chOff x="5141769" y="1609518"/>
              <a:chExt cx="1504948" cy="1504948"/>
            </a:xfrm>
          </p:grpSpPr>
          <p:sp>
            <p:nvSpPr>
              <p:cNvPr id="30" name="椭圆 29">
                <a:extLst>
                  <a:ext uri="{FF2B5EF4-FFF2-40B4-BE49-F238E27FC236}">
                    <a16:creationId xmlns:a16="http://schemas.microsoft.com/office/drawing/2014/main" id="{FBAEE056-AF0C-4071-98D4-2D8BD2AB818F}"/>
                  </a:ext>
                </a:extLst>
              </p:cNvPr>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a:extLst>
                  <a:ext uri="{FF2B5EF4-FFF2-40B4-BE49-F238E27FC236}">
                    <a16:creationId xmlns:a16="http://schemas.microsoft.com/office/drawing/2014/main" id="{EB547907-7BE8-48AB-A48E-A30C7E745FBB}"/>
                  </a:ext>
                </a:extLst>
              </p:cNvPr>
              <p:cNvGrpSpPr/>
              <p:nvPr/>
            </p:nvGrpSpPr>
            <p:grpSpPr>
              <a:xfrm>
                <a:off x="5305916" y="1773665"/>
                <a:ext cx="1176654" cy="1176654"/>
                <a:chOff x="2416942" y="1609518"/>
                <a:chExt cx="1176654" cy="1176654"/>
              </a:xfrm>
            </p:grpSpPr>
            <p:sp>
              <p:nvSpPr>
                <p:cNvPr id="32" name="Freeform 5">
                  <a:extLst>
                    <a:ext uri="{FF2B5EF4-FFF2-40B4-BE49-F238E27FC236}">
                      <a16:creationId xmlns:a16="http://schemas.microsoft.com/office/drawing/2014/main" id="{84670F66-4D3C-4078-A216-A6C3D396CE34}"/>
                    </a:ext>
                  </a:extLst>
                </p:cNvPr>
                <p:cNvSpPr>
                  <a:spLocks noEditPoints="1"/>
                </p:cNvSpPr>
                <p:nvPr/>
              </p:nvSpPr>
              <p:spPr bwMode="auto">
                <a:xfrm>
                  <a:off x="2649608" y="1887030"/>
                  <a:ext cx="691475" cy="748400"/>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椭圆 32">
                  <a:extLst>
                    <a:ext uri="{FF2B5EF4-FFF2-40B4-BE49-F238E27FC236}">
                      <a16:creationId xmlns:a16="http://schemas.microsoft.com/office/drawing/2014/main" id="{FF70412F-EA68-4D29-B883-6BABA35E3EC7}"/>
                    </a:ext>
                  </a:extLst>
                </p:cNvPr>
                <p:cNvSpPr/>
                <p:nvPr/>
              </p:nvSpPr>
              <p:spPr>
                <a:xfrm>
                  <a:off x="2416942"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1" name="组合 10"/>
            <p:cNvGrpSpPr/>
            <p:nvPr/>
          </p:nvGrpSpPr>
          <p:grpSpPr>
            <a:xfrm>
              <a:off x="5719282" y="1408603"/>
              <a:ext cx="705585" cy="829117"/>
              <a:chOff x="3196143" y="821604"/>
              <a:chExt cx="896937" cy="1000125"/>
            </a:xfrm>
            <a:solidFill>
              <a:schemeClr val="accent5">
                <a:lumMod val="50000"/>
              </a:schemeClr>
            </a:solidFill>
          </p:grpSpPr>
          <p:sp>
            <p:nvSpPr>
              <p:cNvPr id="12" name="Rectangle 22"/>
              <p:cNvSpPr>
                <a:spLocks noChangeArrowheads="1"/>
              </p:cNvSpPr>
              <p:nvPr/>
            </p:nvSpPr>
            <p:spPr bwMode="auto">
              <a:xfrm>
                <a:off x="3545393" y="1172442"/>
                <a:ext cx="450850" cy="4127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13" name="Rectangle 23"/>
              <p:cNvSpPr>
                <a:spLocks noChangeArrowheads="1"/>
              </p:cNvSpPr>
              <p:nvPr/>
            </p:nvSpPr>
            <p:spPr bwMode="auto">
              <a:xfrm>
                <a:off x="3548568" y="1277217"/>
                <a:ext cx="450850" cy="4127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16" name="Freeform 24"/>
              <p:cNvSpPr/>
              <p:nvPr/>
            </p:nvSpPr>
            <p:spPr bwMode="auto">
              <a:xfrm>
                <a:off x="3454905" y="1059729"/>
                <a:ext cx="638175" cy="762000"/>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18" name="Freeform 25"/>
              <p:cNvSpPr/>
              <p:nvPr/>
            </p:nvSpPr>
            <p:spPr bwMode="auto">
              <a:xfrm>
                <a:off x="3572380" y="1370879"/>
                <a:ext cx="423863" cy="4127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24" name="Freeform 26"/>
              <p:cNvSpPr/>
              <p:nvPr/>
            </p:nvSpPr>
            <p:spPr bwMode="auto">
              <a:xfrm>
                <a:off x="3616830" y="1475654"/>
                <a:ext cx="387350" cy="4127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25" name="Freeform 27"/>
              <p:cNvSpPr/>
              <p:nvPr/>
            </p:nvSpPr>
            <p:spPr bwMode="auto">
              <a:xfrm>
                <a:off x="3635880" y="1559792"/>
                <a:ext cx="363538" cy="4127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26" name="Freeform 28"/>
              <p:cNvSpPr/>
              <p:nvPr/>
            </p:nvSpPr>
            <p:spPr bwMode="auto">
              <a:xfrm>
                <a:off x="3477130" y="1535979"/>
                <a:ext cx="142875" cy="188913"/>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27" name="Freeform 29"/>
              <p:cNvSpPr/>
              <p:nvPr/>
            </p:nvSpPr>
            <p:spPr bwMode="auto">
              <a:xfrm>
                <a:off x="3196143" y="821604"/>
                <a:ext cx="180975" cy="173038"/>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28" name="Freeform 30"/>
              <p:cNvSpPr/>
              <p:nvPr/>
            </p:nvSpPr>
            <p:spPr bwMode="auto">
              <a:xfrm>
                <a:off x="3631118" y="1664567"/>
                <a:ext cx="373063" cy="4127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sp>
            <p:nvSpPr>
              <p:cNvPr id="29" name="Freeform 31"/>
              <p:cNvSpPr>
                <a:spLocks noEditPoints="1"/>
              </p:cNvSpPr>
              <p:nvPr/>
            </p:nvSpPr>
            <p:spPr bwMode="auto">
              <a:xfrm>
                <a:off x="3240593" y="953367"/>
                <a:ext cx="376238" cy="631825"/>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cs typeface="+mn-ea"/>
                  <a:sym typeface="+mn-lt"/>
                </a:endParaRPr>
              </a:p>
            </p:txBody>
          </p:sp>
        </p:grpSp>
      </p:grpSp>
      <p:sp>
        <p:nvSpPr>
          <p:cNvPr id="35" name="箭头: V 形 34">
            <a:extLst>
              <a:ext uri="{FF2B5EF4-FFF2-40B4-BE49-F238E27FC236}">
                <a16:creationId xmlns:a16="http://schemas.microsoft.com/office/drawing/2014/main" id="{7FB89C5E-DBCB-49D7-BE4A-75C89A13C0D6}"/>
              </a:ext>
            </a:extLst>
          </p:cNvPr>
          <p:cNvSpPr/>
          <p:nvPr/>
        </p:nvSpPr>
        <p:spPr>
          <a:xfrm rot="10800000">
            <a:off x="883172"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7" name="箭头: V 形 36">
            <a:extLst>
              <a:ext uri="{FF2B5EF4-FFF2-40B4-BE49-F238E27FC236}">
                <a16:creationId xmlns:a16="http://schemas.microsoft.com/office/drawing/2014/main" id="{0AB0E51E-D825-4CE2-A008-04BDD206DC5C}"/>
              </a:ext>
            </a:extLst>
          </p:cNvPr>
          <p:cNvSpPr/>
          <p:nvPr/>
        </p:nvSpPr>
        <p:spPr>
          <a:xfrm rot="10800000" flipH="1">
            <a:off x="11082530"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p:transition spd="slow" advTm="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1"/>
            <a:ext cx="12192000" cy="1102429"/>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30633" y="91325"/>
              <a:ext cx="11730734" cy="643312"/>
            </a:xfrm>
            <a:prstGeom prst="rect">
              <a:avLst/>
            </a:prstGeom>
          </p:spPr>
          <p:txBody>
            <a:bodyPr wrap="square">
              <a:spAutoFit/>
            </a:bodyPr>
            <a:lstStyle/>
            <a:p>
              <a:pPr algn="ctr"/>
              <a:r>
                <a:rPr lang="zh-CN" altLang="en-US" sz="5400" spc="4000" dirty="0">
                  <a:solidFill>
                    <a:schemeClr val="bg1"/>
                  </a:solidFill>
                  <a:cs typeface="+mn-ea"/>
                  <a:sym typeface="+mn-lt"/>
                </a:rPr>
                <a:t>要搭顺风车网站</a:t>
              </a:r>
            </a:p>
          </p:txBody>
        </p:sp>
      </p:grpSp>
      <p:sp>
        <p:nvSpPr>
          <p:cNvPr id="4" name="MH_Title_1">
            <a:extLst>
              <a:ext uri="{FF2B5EF4-FFF2-40B4-BE49-F238E27FC236}">
                <a16:creationId xmlns:a16="http://schemas.microsoft.com/office/drawing/2014/main" id="{8D312782-048C-7DD4-D0D7-1EDEE0108DCF}"/>
              </a:ext>
            </a:extLst>
          </p:cNvPr>
          <p:cNvSpPr/>
          <p:nvPr>
            <p:custDataLst>
              <p:tags r:id="rId1"/>
            </p:custDataLst>
          </p:nvPr>
        </p:nvSpPr>
        <p:spPr>
          <a:xfrm>
            <a:off x="316214" y="1300095"/>
            <a:ext cx="11645153" cy="2962779"/>
          </a:xfrm>
          <a:prstGeom prst="ellipse">
            <a:avLst/>
          </a:prstGeom>
          <a:solidFill>
            <a:srgbClr val="203864"/>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000" dirty="0">
                <a:solidFill>
                  <a:schemeClr val="accent6">
                    <a:lumMod val="40000"/>
                    <a:lumOff val="60000"/>
                  </a:schemeClr>
                </a:solidFill>
                <a:cs typeface="+mn-ea"/>
              </a:rPr>
              <a:t>         </a:t>
            </a:r>
            <a:r>
              <a:rPr lang="zh-CN" altLang="zh-CN" sz="2000" dirty="0">
                <a:solidFill>
                  <a:schemeClr val="accent6">
                    <a:lumMod val="40000"/>
                    <a:lumOff val="60000"/>
                  </a:schemeClr>
                </a:solidFill>
                <a:cs typeface="+mn-ea"/>
              </a:rPr>
              <a:t>现在信息时代发展十分迅速，但是上班人群在上班途中过程十分拥挤，要搭顺风车网站是一款能够让挤公交车地铁的上班一族能够舒适出行，省时省力省钱的网站，还能减轻公共交通压力和节能环保。该网站不仅包含车主线路和乘客线路，还可以为车主提供拼车需求，又可为上班族提供更省心拼车方式，实现省钱、省时、舒适的拼车上下班生活。爱拼车，爱生活，爱上拼车生活。</a:t>
            </a:r>
          </a:p>
          <a:p>
            <a:pPr algn="ctr"/>
            <a:endParaRPr lang="en-US" altLang="zh-CN" sz="1600" dirty="0">
              <a:solidFill>
                <a:schemeClr val="bg1"/>
              </a:solidFill>
              <a:cs typeface="+mn-ea"/>
              <a:sym typeface="+mn-lt"/>
            </a:endParaRPr>
          </a:p>
        </p:txBody>
      </p:sp>
      <p:grpSp>
        <p:nvGrpSpPr>
          <p:cNvPr id="5" name="组合 4">
            <a:extLst>
              <a:ext uri="{FF2B5EF4-FFF2-40B4-BE49-F238E27FC236}">
                <a16:creationId xmlns:a16="http://schemas.microsoft.com/office/drawing/2014/main" id="{1F80A6D6-DEB7-23A7-D9D0-FD42F2E991ED}"/>
              </a:ext>
            </a:extLst>
          </p:cNvPr>
          <p:cNvGrpSpPr/>
          <p:nvPr/>
        </p:nvGrpSpPr>
        <p:grpSpPr>
          <a:xfrm>
            <a:off x="1498478" y="4458290"/>
            <a:ext cx="9280624" cy="2399710"/>
            <a:chOff x="1260022" y="2163164"/>
            <a:chExt cx="6960165" cy="1748634"/>
          </a:xfrm>
          <a:noFill/>
          <a:effectLst>
            <a:outerShdw blurRad="76200" dist="38100" dir="5400000" algn="t" rotWithShape="0">
              <a:prstClr val="black">
                <a:alpha val="28000"/>
              </a:prstClr>
            </a:outerShdw>
          </a:effectLst>
        </p:grpSpPr>
        <p:sp>
          <p:nvSpPr>
            <p:cNvPr id="6" name="Arc 54">
              <a:extLst>
                <a:ext uri="{FF2B5EF4-FFF2-40B4-BE49-F238E27FC236}">
                  <a16:creationId xmlns:a16="http://schemas.microsoft.com/office/drawing/2014/main" id="{CFA5EB75-A1EB-1E93-FC1F-C0E7671C6132}"/>
                </a:ext>
              </a:extLst>
            </p:cNvPr>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7" name="Arc 42">
              <a:extLst>
                <a:ext uri="{FF2B5EF4-FFF2-40B4-BE49-F238E27FC236}">
                  <a16:creationId xmlns:a16="http://schemas.microsoft.com/office/drawing/2014/main" id="{1B7E25D3-FB70-2BA6-9151-AC72D6CD7900}"/>
                </a:ext>
              </a:extLst>
            </p:cNvPr>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 name="Arc 40">
              <a:extLst>
                <a:ext uri="{FF2B5EF4-FFF2-40B4-BE49-F238E27FC236}">
                  <a16:creationId xmlns:a16="http://schemas.microsoft.com/office/drawing/2014/main" id="{E6484A79-8029-9629-62B6-5E1C3AB1E628}"/>
                </a:ext>
              </a:extLst>
            </p:cNvPr>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9" name="Arc 52">
              <a:extLst>
                <a:ext uri="{FF2B5EF4-FFF2-40B4-BE49-F238E27FC236}">
                  <a16:creationId xmlns:a16="http://schemas.microsoft.com/office/drawing/2014/main" id="{7EB9247D-B5FD-35DE-D915-2EE70A00270D}"/>
                </a:ext>
              </a:extLst>
            </p:cNvPr>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grpSp>
      <p:grpSp>
        <p:nvGrpSpPr>
          <p:cNvPr id="10" name="组合 9">
            <a:extLst>
              <a:ext uri="{FF2B5EF4-FFF2-40B4-BE49-F238E27FC236}">
                <a16:creationId xmlns:a16="http://schemas.microsoft.com/office/drawing/2014/main" id="{FD406D54-8FB2-0E48-D01F-C659448FC3CE}"/>
              </a:ext>
            </a:extLst>
          </p:cNvPr>
          <p:cNvGrpSpPr/>
          <p:nvPr/>
        </p:nvGrpSpPr>
        <p:grpSpPr>
          <a:xfrm>
            <a:off x="1854123" y="4847648"/>
            <a:ext cx="1608865" cy="1609190"/>
            <a:chOff x="2201071" y="3406041"/>
            <a:chExt cx="1805286" cy="1805938"/>
          </a:xfrm>
        </p:grpSpPr>
        <p:grpSp>
          <p:nvGrpSpPr>
            <p:cNvPr id="11" name="组合 10">
              <a:extLst>
                <a:ext uri="{FF2B5EF4-FFF2-40B4-BE49-F238E27FC236}">
                  <a16:creationId xmlns:a16="http://schemas.microsoft.com/office/drawing/2014/main" id="{CB569328-06D7-0008-4968-692F299EB456}"/>
                </a:ext>
              </a:extLst>
            </p:cNvPr>
            <p:cNvGrpSpPr/>
            <p:nvPr/>
          </p:nvGrpSpPr>
          <p:grpSpPr>
            <a:xfrm>
              <a:off x="2201071" y="3406041"/>
              <a:ext cx="1805286" cy="1805938"/>
              <a:chOff x="4345444" y="2542859"/>
              <a:chExt cx="1810550" cy="1811205"/>
            </a:xfrm>
          </p:grpSpPr>
          <p:grpSp>
            <p:nvGrpSpPr>
              <p:cNvPr id="14" name="组合 13">
                <a:extLst>
                  <a:ext uri="{FF2B5EF4-FFF2-40B4-BE49-F238E27FC236}">
                    <a16:creationId xmlns:a16="http://schemas.microsoft.com/office/drawing/2014/main" id="{11F06585-F4BD-3424-BCED-98A2EAC22354}"/>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6" name="同心圆 130">
                  <a:extLst>
                    <a:ext uri="{FF2B5EF4-FFF2-40B4-BE49-F238E27FC236}">
                      <a16:creationId xmlns:a16="http://schemas.microsoft.com/office/drawing/2014/main" id="{9EFEB6D6-B971-5163-2CB7-6B35A3CDFCF2}"/>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cs typeface="+mn-ea"/>
                    <a:sym typeface="+mn-lt"/>
                  </a:endParaRPr>
                </a:p>
              </p:txBody>
            </p:sp>
            <p:sp>
              <p:nvSpPr>
                <p:cNvPr id="18" name="椭圆 17">
                  <a:extLst>
                    <a:ext uri="{FF2B5EF4-FFF2-40B4-BE49-F238E27FC236}">
                      <a16:creationId xmlns:a16="http://schemas.microsoft.com/office/drawing/2014/main" id="{2A84784B-6392-B6D5-EA2C-812F579C8693}"/>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15" name="椭圆 14">
                <a:extLst>
                  <a:ext uri="{FF2B5EF4-FFF2-40B4-BE49-F238E27FC236}">
                    <a16:creationId xmlns:a16="http://schemas.microsoft.com/office/drawing/2014/main" id="{22F5B02F-4AEE-3136-F197-4E2F88A84475}"/>
                  </a:ext>
                </a:extLst>
              </p:cNvPr>
              <p:cNvSpPr/>
              <p:nvPr/>
            </p:nvSpPr>
            <p:spPr>
              <a:xfrm>
                <a:off x="4565570" y="2763062"/>
                <a:ext cx="1370298" cy="1370793"/>
              </a:xfrm>
              <a:prstGeom prst="ellipse">
                <a:avLst/>
              </a:prstGeom>
              <a:solidFill>
                <a:srgbClr val="203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13" name="TextBox 127">
              <a:extLst>
                <a:ext uri="{FF2B5EF4-FFF2-40B4-BE49-F238E27FC236}">
                  <a16:creationId xmlns:a16="http://schemas.microsoft.com/office/drawing/2014/main" id="{A0B11661-6867-2F64-DBCA-0587398B04C3}"/>
                </a:ext>
              </a:extLst>
            </p:cNvPr>
            <p:cNvSpPr txBox="1"/>
            <p:nvPr/>
          </p:nvSpPr>
          <p:spPr>
            <a:xfrm>
              <a:off x="2640354" y="3728596"/>
              <a:ext cx="1023613" cy="898058"/>
            </a:xfrm>
            <a:prstGeom prst="rect">
              <a:avLst/>
            </a:prstGeom>
            <a:noFill/>
          </p:spPr>
          <p:txBody>
            <a:bodyPr wrap="square" rtlCol="0">
              <a:spAutoFit/>
            </a:bodyPr>
            <a:lstStyle/>
            <a:p>
              <a:endParaRPr lang="en-US" altLang="zh-CN" b="1" dirty="0">
                <a:solidFill>
                  <a:schemeClr val="bg1"/>
                </a:solidFill>
                <a:cs typeface="+mn-ea"/>
                <a:sym typeface="+mn-lt"/>
              </a:endParaRPr>
            </a:p>
            <a:p>
              <a:r>
                <a:rPr lang="zh-CN" altLang="en-US" sz="2800" b="1" dirty="0">
                  <a:solidFill>
                    <a:schemeClr val="bg1"/>
                  </a:solidFill>
                  <a:cs typeface="+mn-ea"/>
                  <a:sym typeface="+mn-lt"/>
                </a:rPr>
                <a:t>方便</a:t>
              </a:r>
            </a:p>
          </p:txBody>
        </p:sp>
      </p:grpSp>
      <p:grpSp>
        <p:nvGrpSpPr>
          <p:cNvPr id="19" name="组合 18">
            <a:extLst>
              <a:ext uri="{FF2B5EF4-FFF2-40B4-BE49-F238E27FC236}">
                <a16:creationId xmlns:a16="http://schemas.microsoft.com/office/drawing/2014/main" id="{D7A2EE2B-AF81-654A-14E3-F60820B67110}"/>
              </a:ext>
            </a:extLst>
          </p:cNvPr>
          <p:cNvGrpSpPr/>
          <p:nvPr/>
        </p:nvGrpSpPr>
        <p:grpSpPr>
          <a:xfrm>
            <a:off x="4234587" y="4825906"/>
            <a:ext cx="1608865" cy="1609190"/>
            <a:chOff x="2201071" y="3406041"/>
            <a:chExt cx="1805286" cy="1805938"/>
          </a:xfrm>
        </p:grpSpPr>
        <p:grpSp>
          <p:nvGrpSpPr>
            <p:cNvPr id="20" name="组合 19">
              <a:extLst>
                <a:ext uri="{FF2B5EF4-FFF2-40B4-BE49-F238E27FC236}">
                  <a16:creationId xmlns:a16="http://schemas.microsoft.com/office/drawing/2014/main" id="{4C6C1467-2EEF-3B71-765C-F3130446A9CF}"/>
                </a:ext>
              </a:extLst>
            </p:cNvPr>
            <p:cNvGrpSpPr/>
            <p:nvPr/>
          </p:nvGrpSpPr>
          <p:grpSpPr>
            <a:xfrm>
              <a:off x="2201071" y="3406041"/>
              <a:ext cx="1805286" cy="1805938"/>
              <a:chOff x="4345444" y="2542859"/>
              <a:chExt cx="1810550" cy="1811205"/>
            </a:xfrm>
          </p:grpSpPr>
          <p:grpSp>
            <p:nvGrpSpPr>
              <p:cNvPr id="22" name="组合 21">
                <a:extLst>
                  <a:ext uri="{FF2B5EF4-FFF2-40B4-BE49-F238E27FC236}">
                    <a16:creationId xmlns:a16="http://schemas.microsoft.com/office/drawing/2014/main" id="{DA9A22AF-352D-C83A-51B9-F04652B3D4B5}"/>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4" name="同心圆 130">
                  <a:extLst>
                    <a:ext uri="{FF2B5EF4-FFF2-40B4-BE49-F238E27FC236}">
                      <a16:creationId xmlns:a16="http://schemas.microsoft.com/office/drawing/2014/main" id="{0DDCFA58-AF99-B61E-DD39-527C23897B24}"/>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cs typeface="+mn-ea"/>
                    <a:sym typeface="+mn-lt"/>
                  </a:endParaRPr>
                </a:p>
              </p:txBody>
            </p:sp>
            <p:sp>
              <p:nvSpPr>
                <p:cNvPr id="25" name="椭圆 24">
                  <a:extLst>
                    <a:ext uri="{FF2B5EF4-FFF2-40B4-BE49-F238E27FC236}">
                      <a16:creationId xmlns:a16="http://schemas.microsoft.com/office/drawing/2014/main" id="{F9725387-7FEF-DE99-0811-7084F2BE2B54}"/>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23" name="椭圆 22">
                <a:extLst>
                  <a:ext uri="{FF2B5EF4-FFF2-40B4-BE49-F238E27FC236}">
                    <a16:creationId xmlns:a16="http://schemas.microsoft.com/office/drawing/2014/main" id="{3152DB3C-DC88-472F-1081-9FDE8194687D}"/>
                  </a:ext>
                </a:extLst>
              </p:cNvPr>
              <p:cNvSpPr/>
              <p:nvPr/>
            </p:nvSpPr>
            <p:spPr>
              <a:xfrm>
                <a:off x="4565570" y="2763062"/>
                <a:ext cx="1370298" cy="1370793"/>
              </a:xfrm>
              <a:prstGeom prst="ellipse">
                <a:avLst/>
              </a:prstGeom>
              <a:solidFill>
                <a:srgbClr val="203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21" name="TextBox 127">
              <a:extLst>
                <a:ext uri="{FF2B5EF4-FFF2-40B4-BE49-F238E27FC236}">
                  <a16:creationId xmlns:a16="http://schemas.microsoft.com/office/drawing/2014/main" id="{006BAC59-94D1-BFFB-0F8C-93F6B8B774A9}"/>
                </a:ext>
              </a:extLst>
            </p:cNvPr>
            <p:cNvSpPr txBox="1"/>
            <p:nvPr/>
          </p:nvSpPr>
          <p:spPr>
            <a:xfrm>
              <a:off x="2629652" y="4064220"/>
              <a:ext cx="1023613" cy="587192"/>
            </a:xfrm>
            <a:prstGeom prst="rect">
              <a:avLst/>
            </a:prstGeom>
            <a:noFill/>
          </p:spPr>
          <p:txBody>
            <a:bodyPr wrap="square" rtlCol="0">
              <a:spAutoFit/>
            </a:bodyPr>
            <a:lstStyle/>
            <a:p>
              <a:r>
                <a:rPr lang="zh-CN" altLang="en-US" sz="2800" b="1" dirty="0">
                  <a:solidFill>
                    <a:schemeClr val="bg1"/>
                  </a:solidFill>
                  <a:cs typeface="+mn-ea"/>
                  <a:sym typeface="+mn-lt"/>
                </a:rPr>
                <a:t>省时</a:t>
              </a:r>
              <a:endParaRPr lang="en-US" altLang="zh-CN" sz="2800" b="1" dirty="0">
                <a:solidFill>
                  <a:schemeClr val="bg1"/>
                </a:solidFill>
                <a:cs typeface="+mn-ea"/>
                <a:sym typeface="+mn-lt"/>
              </a:endParaRPr>
            </a:p>
          </p:txBody>
        </p:sp>
      </p:grpSp>
      <p:grpSp>
        <p:nvGrpSpPr>
          <p:cNvPr id="26" name="组合 25">
            <a:extLst>
              <a:ext uri="{FF2B5EF4-FFF2-40B4-BE49-F238E27FC236}">
                <a16:creationId xmlns:a16="http://schemas.microsoft.com/office/drawing/2014/main" id="{70A44494-7126-5490-82C9-6B70F7925CC0}"/>
              </a:ext>
            </a:extLst>
          </p:cNvPr>
          <p:cNvGrpSpPr/>
          <p:nvPr/>
        </p:nvGrpSpPr>
        <p:grpSpPr>
          <a:xfrm>
            <a:off x="6539211" y="4847654"/>
            <a:ext cx="1608865" cy="1609190"/>
            <a:chOff x="2201071" y="3406041"/>
            <a:chExt cx="1805286" cy="1805938"/>
          </a:xfrm>
        </p:grpSpPr>
        <p:grpSp>
          <p:nvGrpSpPr>
            <p:cNvPr id="27" name="组合 26">
              <a:extLst>
                <a:ext uri="{FF2B5EF4-FFF2-40B4-BE49-F238E27FC236}">
                  <a16:creationId xmlns:a16="http://schemas.microsoft.com/office/drawing/2014/main" id="{1EFF05F2-5404-F5D1-8B4F-26766BD00D08}"/>
                </a:ext>
              </a:extLst>
            </p:cNvPr>
            <p:cNvGrpSpPr/>
            <p:nvPr/>
          </p:nvGrpSpPr>
          <p:grpSpPr>
            <a:xfrm>
              <a:off x="2201071" y="3406041"/>
              <a:ext cx="1805286" cy="1805938"/>
              <a:chOff x="4345444" y="2542859"/>
              <a:chExt cx="1810550" cy="1811205"/>
            </a:xfrm>
          </p:grpSpPr>
          <p:grpSp>
            <p:nvGrpSpPr>
              <p:cNvPr id="34" name="组合 33">
                <a:extLst>
                  <a:ext uri="{FF2B5EF4-FFF2-40B4-BE49-F238E27FC236}">
                    <a16:creationId xmlns:a16="http://schemas.microsoft.com/office/drawing/2014/main" id="{774A851D-97FA-1875-62C3-AC9630B84F79}"/>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8" name="同心圆 130">
                  <a:extLst>
                    <a:ext uri="{FF2B5EF4-FFF2-40B4-BE49-F238E27FC236}">
                      <a16:creationId xmlns:a16="http://schemas.microsoft.com/office/drawing/2014/main" id="{04373D58-93DA-B538-8162-FFA0D9FB32BC}"/>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cs typeface="+mn-ea"/>
                    <a:sym typeface="+mn-lt"/>
                  </a:endParaRPr>
                </a:p>
              </p:txBody>
            </p:sp>
            <p:sp>
              <p:nvSpPr>
                <p:cNvPr id="40" name="椭圆 39">
                  <a:extLst>
                    <a:ext uri="{FF2B5EF4-FFF2-40B4-BE49-F238E27FC236}">
                      <a16:creationId xmlns:a16="http://schemas.microsoft.com/office/drawing/2014/main" id="{D5CE63B6-98C1-E59F-C544-9E1A7A6D1DB1}"/>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35" name="椭圆 34">
                <a:extLst>
                  <a:ext uri="{FF2B5EF4-FFF2-40B4-BE49-F238E27FC236}">
                    <a16:creationId xmlns:a16="http://schemas.microsoft.com/office/drawing/2014/main" id="{CA24F3B9-3F0B-DC57-059C-47E25FA92B19}"/>
                  </a:ext>
                </a:extLst>
              </p:cNvPr>
              <p:cNvSpPr/>
              <p:nvPr/>
            </p:nvSpPr>
            <p:spPr>
              <a:xfrm>
                <a:off x="4565570" y="2763062"/>
                <a:ext cx="1370298" cy="1370793"/>
              </a:xfrm>
              <a:prstGeom prst="ellipse">
                <a:avLst/>
              </a:prstGeom>
              <a:solidFill>
                <a:srgbClr val="203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28" name="TextBox 127">
              <a:extLst>
                <a:ext uri="{FF2B5EF4-FFF2-40B4-BE49-F238E27FC236}">
                  <a16:creationId xmlns:a16="http://schemas.microsoft.com/office/drawing/2014/main" id="{3A86FD5E-DBAB-63B1-8AB1-7B391815476C}"/>
                </a:ext>
              </a:extLst>
            </p:cNvPr>
            <p:cNvSpPr txBox="1"/>
            <p:nvPr/>
          </p:nvSpPr>
          <p:spPr>
            <a:xfrm>
              <a:off x="2645349" y="4038357"/>
              <a:ext cx="1023613" cy="587192"/>
            </a:xfrm>
            <a:prstGeom prst="rect">
              <a:avLst/>
            </a:prstGeom>
            <a:noFill/>
          </p:spPr>
          <p:txBody>
            <a:bodyPr wrap="square" rtlCol="0">
              <a:spAutoFit/>
            </a:bodyPr>
            <a:lstStyle/>
            <a:p>
              <a:r>
                <a:rPr lang="zh-CN" altLang="en-US" sz="2800" b="1" dirty="0">
                  <a:solidFill>
                    <a:schemeClr val="bg1"/>
                  </a:solidFill>
                  <a:cs typeface="+mn-ea"/>
                  <a:sym typeface="+mn-lt"/>
                </a:rPr>
                <a:t>省钱</a:t>
              </a:r>
              <a:endParaRPr lang="en-US" altLang="zh-CN" sz="2800" b="1" dirty="0">
                <a:solidFill>
                  <a:schemeClr val="bg1"/>
                </a:solidFill>
                <a:cs typeface="+mn-ea"/>
                <a:sym typeface="+mn-lt"/>
              </a:endParaRPr>
            </a:p>
          </p:txBody>
        </p:sp>
      </p:grpSp>
      <p:grpSp>
        <p:nvGrpSpPr>
          <p:cNvPr id="41" name="组合 40">
            <a:extLst>
              <a:ext uri="{FF2B5EF4-FFF2-40B4-BE49-F238E27FC236}">
                <a16:creationId xmlns:a16="http://schemas.microsoft.com/office/drawing/2014/main" id="{14ACA27D-B0B3-7CD1-CF9A-9C5E7B9739EE}"/>
              </a:ext>
            </a:extLst>
          </p:cNvPr>
          <p:cNvGrpSpPr/>
          <p:nvPr/>
        </p:nvGrpSpPr>
        <p:grpSpPr>
          <a:xfrm>
            <a:off x="8884020" y="4847651"/>
            <a:ext cx="1608865" cy="1609190"/>
            <a:chOff x="2201071" y="3406041"/>
            <a:chExt cx="1805286" cy="1805938"/>
          </a:xfrm>
        </p:grpSpPr>
        <p:grpSp>
          <p:nvGrpSpPr>
            <p:cNvPr id="42" name="组合 41">
              <a:extLst>
                <a:ext uri="{FF2B5EF4-FFF2-40B4-BE49-F238E27FC236}">
                  <a16:creationId xmlns:a16="http://schemas.microsoft.com/office/drawing/2014/main" id="{35608EFE-B56D-9150-80AD-38CF1ED7EB82}"/>
                </a:ext>
              </a:extLst>
            </p:cNvPr>
            <p:cNvGrpSpPr/>
            <p:nvPr/>
          </p:nvGrpSpPr>
          <p:grpSpPr>
            <a:xfrm>
              <a:off x="2201071" y="3406041"/>
              <a:ext cx="1805286" cy="1805938"/>
              <a:chOff x="4345444" y="2542859"/>
              <a:chExt cx="1810550" cy="1811205"/>
            </a:xfrm>
          </p:grpSpPr>
          <p:grpSp>
            <p:nvGrpSpPr>
              <p:cNvPr id="44" name="组合 43">
                <a:extLst>
                  <a:ext uri="{FF2B5EF4-FFF2-40B4-BE49-F238E27FC236}">
                    <a16:creationId xmlns:a16="http://schemas.microsoft.com/office/drawing/2014/main" id="{41171FC9-1D09-EB97-6660-900824435DE2}"/>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130">
                  <a:extLst>
                    <a:ext uri="{FF2B5EF4-FFF2-40B4-BE49-F238E27FC236}">
                      <a16:creationId xmlns:a16="http://schemas.microsoft.com/office/drawing/2014/main" id="{F9F40E8F-CA03-DFF2-0D8F-26AD872A0D0C}"/>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cs typeface="+mn-ea"/>
                    <a:sym typeface="+mn-lt"/>
                  </a:endParaRPr>
                </a:p>
              </p:txBody>
            </p:sp>
            <p:sp>
              <p:nvSpPr>
                <p:cNvPr id="47" name="椭圆 46">
                  <a:extLst>
                    <a:ext uri="{FF2B5EF4-FFF2-40B4-BE49-F238E27FC236}">
                      <a16:creationId xmlns:a16="http://schemas.microsoft.com/office/drawing/2014/main" id="{6828F7B2-7E38-42D3-49E8-7A586AB07908}"/>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45" name="椭圆 44">
                <a:extLst>
                  <a:ext uri="{FF2B5EF4-FFF2-40B4-BE49-F238E27FC236}">
                    <a16:creationId xmlns:a16="http://schemas.microsoft.com/office/drawing/2014/main" id="{8E2B050F-2E38-639B-77ED-BF66382C1B97}"/>
                  </a:ext>
                </a:extLst>
              </p:cNvPr>
              <p:cNvSpPr/>
              <p:nvPr/>
            </p:nvSpPr>
            <p:spPr>
              <a:xfrm>
                <a:off x="4565570" y="2763062"/>
                <a:ext cx="1370298" cy="1370793"/>
              </a:xfrm>
              <a:prstGeom prst="ellipse">
                <a:avLst/>
              </a:prstGeom>
              <a:solidFill>
                <a:srgbClr val="203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43" name="TextBox 127">
              <a:extLst>
                <a:ext uri="{FF2B5EF4-FFF2-40B4-BE49-F238E27FC236}">
                  <a16:creationId xmlns:a16="http://schemas.microsoft.com/office/drawing/2014/main" id="{2030425E-EADE-9D38-ADDC-FFB2B7626ED4}"/>
                </a:ext>
              </a:extLst>
            </p:cNvPr>
            <p:cNvSpPr txBox="1"/>
            <p:nvPr/>
          </p:nvSpPr>
          <p:spPr>
            <a:xfrm>
              <a:off x="2645349" y="3977776"/>
              <a:ext cx="1023613" cy="587192"/>
            </a:xfrm>
            <a:prstGeom prst="rect">
              <a:avLst/>
            </a:prstGeom>
            <a:noFill/>
          </p:spPr>
          <p:txBody>
            <a:bodyPr wrap="square" rtlCol="0">
              <a:spAutoFit/>
            </a:bodyPr>
            <a:lstStyle/>
            <a:p>
              <a:r>
                <a:rPr lang="zh-CN" altLang="en-US" sz="2800" b="1" dirty="0">
                  <a:solidFill>
                    <a:schemeClr val="bg1"/>
                  </a:solidFill>
                  <a:cs typeface="+mn-ea"/>
                  <a:sym typeface="+mn-lt"/>
                </a:rPr>
                <a:t>舒适</a:t>
              </a:r>
              <a:endParaRPr lang="en-US" altLang="zh-CN" sz="2800" b="1" dirty="0">
                <a:solidFill>
                  <a:schemeClr val="bg1"/>
                </a:solidFill>
                <a:cs typeface="+mn-ea"/>
                <a:sym typeface="+mn-lt"/>
              </a:endParaRPr>
            </a:p>
          </p:txBody>
        </p:sp>
      </p:grpSp>
    </p:spTree>
    <p:extLst>
      <p:ext uri="{BB962C8B-B14F-4D97-AF65-F5344CB8AC3E}">
        <p14:creationId xmlns:p14="http://schemas.microsoft.com/office/powerpoint/2010/main" val="388987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8000">
                                          <p:cBhvr additive="base">
                                            <p:cTn id="11" dur="2000" fill="hold"/>
                                            <p:tgtEl>
                                              <p:spTgt spid="10"/>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12" accel="58000" fill="hold" nodeType="afterEffect" p14:presetBounceEnd="58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8000">
                                          <p:cBhvr additive="base">
                                            <p:cTn id="16" dur="2000" fill="hold"/>
                                            <p:tgtEl>
                                              <p:spTgt spid="19"/>
                                            </p:tgtEl>
                                            <p:attrNameLst>
                                              <p:attrName>ppt_x</p:attrName>
                                            </p:attrNameLst>
                                          </p:cBhvr>
                                          <p:tavLst>
                                            <p:tav tm="0">
                                              <p:val>
                                                <p:strVal val="0-#ppt_w/2"/>
                                              </p:val>
                                            </p:tav>
                                            <p:tav tm="100000">
                                              <p:val>
                                                <p:strVal val="#ppt_x"/>
                                              </p:val>
                                            </p:tav>
                                          </p:tavLst>
                                        </p:anim>
                                        <p:anim calcmode="lin" valueType="num" p14:bounceEnd="58000">
                                          <p:cBhvr additive="base">
                                            <p:cTn id="17" dur="2000" fill="hold"/>
                                            <p:tgtEl>
                                              <p:spTgt spid="19"/>
                                            </p:tgtEl>
                                            <p:attrNameLst>
                                              <p:attrName>ppt_y</p:attrName>
                                            </p:attrNameLst>
                                          </p:cBhvr>
                                          <p:tavLst>
                                            <p:tav tm="0">
                                              <p:val>
                                                <p:strVal val="1+#ppt_h/2"/>
                                              </p:val>
                                            </p:tav>
                                            <p:tav tm="100000">
                                              <p:val>
                                                <p:strVal val="#ppt_y"/>
                                              </p:val>
                                            </p:tav>
                                          </p:tavLst>
                                        </p:anim>
                                      </p:childTnLst>
                                    </p:cTn>
                                  </p:par>
                                </p:childTnLst>
                              </p:cTn>
                            </p:par>
                            <p:par>
                              <p:cTn id="18" fill="hold">
                                <p:stCondLst>
                                  <p:cond delay="5000"/>
                                </p:stCondLst>
                                <p:childTnLst>
                                  <p:par>
                                    <p:cTn id="19" presetID="2" presetClass="entr" presetSubtype="12" accel="58000" fill="hold" nodeType="afterEffect" p14:presetBounceEnd="58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8000">
                                          <p:cBhvr additive="base">
                                            <p:cTn id="21" dur="2000" fill="hold"/>
                                            <p:tgtEl>
                                              <p:spTgt spid="26"/>
                                            </p:tgtEl>
                                            <p:attrNameLst>
                                              <p:attrName>ppt_x</p:attrName>
                                            </p:attrNameLst>
                                          </p:cBhvr>
                                          <p:tavLst>
                                            <p:tav tm="0">
                                              <p:val>
                                                <p:strVal val="0-#ppt_w/2"/>
                                              </p:val>
                                            </p:tav>
                                            <p:tav tm="100000">
                                              <p:val>
                                                <p:strVal val="#ppt_x"/>
                                              </p:val>
                                            </p:tav>
                                          </p:tavLst>
                                        </p:anim>
                                        <p:anim calcmode="lin" valueType="num" p14:bounceEnd="58000">
                                          <p:cBhvr additive="base">
                                            <p:cTn id="22" dur="2000" fill="hold"/>
                                            <p:tgtEl>
                                              <p:spTgt spid="26"/>
                                            </p:tgtEl>
                                            <p:attrNameLst>
                                              <p:attrName>ppt_y</p:attrName>
                                            </p:attrNameLst>
                                          </p:cBhvr>
                                          <p:tavLst>
                                            <p:tav tm="0">
                                              <p:val>
                                                <p:strVal val="1+#ppt_h/2"/>
                                              </p:val>
                                            </p:tav>
                                            <p:tav tm="100000">
                                              <p:val>
                                                <p:strVal val="#ppt_y"/>
                                              </p:val>
                                            </p:tav>
                                          </p:tavLst>
                                        </p:anim>
                                      </p:childTnLst>
                                    </p:cTn>
                                  </p:par>
                                </p:childTnLst>
                              </p:cTn>
                            </p:par>
                            <p:par>
                              <p:cTn id="23" fill="hold">
                                <p:stCondLst>
                                  <p:cond delay="7000"/>
                                </p:stCondLst>
                                <p:childTnLst>
                                  <p:par>
                                    <p:cTn id="24" presetID="2" presetClass="entr" presetSubtype="12" accel="58000" fill="hold" nodeType="afterEffect" p14:presetBounceEnd="58000">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14:bounceEnd="58000">
                                          <p:cBhvr additive="base">
                                            <p:cTn id="26" dur="2000" fill="hold"/>
                                            <p:tgtEl>
                                              <p:spTgt spid="41"/>
                                            </p:tgtEl>
                                            <p:attrNameLst>
                                              <p:attrName>ppt_x</p:attrName>
                                            </p:attrNameLst>
                                          </p:cBhvr>
                                          <p:tavLst>
                                            <p:tav tm="0">
                                              <p:val>
                                                <p:strVal val="0-#ppt_w/2"/>
                                              </p:val>
                                            </p:tav>
                                            <p:tav tm="100000">
                                              <p:val>
                                                <p:strVal val="#ppt_x"/>
                                              </p:val>
                                            </p:tav>
                                          </p:tavLst>
                                        </p:anim>
                                        <p:anim calcmode="lin" valueType="num" p14:bounceEnd="58000">
                                          <p:cBhvr additive="base">
                                            <p:cTn id="27" dur="2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0-#ppt_w/2"/>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12" accel="5800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2000" fill="hold"/>
                                            <p:tgtEl>
                                              <p:spTgt spid="19"/>
                                            </p:tgtEl>
                                            <p:attrNameLst>
                                              <p:attrName>ppt_x</p:attrName>
                                            </p:attrNameLst>
                                          </p:cBhvr>
                                          <p:tavLst>
                                            <p:tav tm="0">
                                              <p:val>
                                                <p:strVal val="0-#ppt_w/2"/>
                                              </p:val>
                                            </p:tav>
                                            <p:tav tm="100000">
                                              <p:val>
                                                <p:strVal val="#ppt_x"/>
                                              </p:val>
                                            </p:tav>
                                          </p:tavLst>
                                        </p:anim>
                                        <p:anim calcmode="lin" valueType="num">
                                          <p:cBhvr additive="base">
                                            <p:cTn id="17" dur="2000" fill="hold"/>
                                            <p:tgtEl>
                                              <p:spTgt spid="19"/>
                                            </p:tgtEl>
                                            <p:attrNameLst>
                                              <p:attrName>ppt_y</p:attrName>
                                            </p:attrNameLst>
                                          </p:cBhvr>
                                          <p:tavLst>
                                            <p:tav tm="0">
                                              <p:val>
                                                <p:strVal val="1+#ppt_h/2"/>
                                              </p:val>
                                            </p:tav>
                                            <p:tav tm="100000">
                                              <p:val>
                                                <p:strVal val="#ppt_y"/>
                                              </p:val>
                                            </p:tav>
                                          </p:tavLst>
                                        </p:anim>
                                      </p:childTnLst>
                                    </p:cTn>
                                  </p:par>
                                </p:childTnLst>
                              </p:cTn>
                            </p:par>
                            <p:par>
                              <p:cTn id="18" fill="hold">
                                <p:stCondLst>
                                  <p:cond delay="5000"/>
                                </p:stCondLst>
                                <p:childTnLst>
                                  <p:par>
                                    <p:cTn id="19" presetID="2" presetClass="entr" presetSubtype="12" accel="5800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2000" fill="hold"/>
                                            <p:tgtEl>
                                              <p:spTgt spid="26"/>
                                            </p:tgtEl>
                                            <p:attrNameLst>
                                              <p:attrName>ppt_x</p:attrName>
                                            </p:attrNameLst>
                                          </p:cBhvr>
                                          <p:tavLst>
                                            <p:tav tm="0">
                                              <p:val>
                                                <p:strVal val="0-#ppt_w/2"/>
                                              </p:val>
                                            </p:tav>
                                            <p:tav tm="100000">
                                              <p:val>
                                                <p:strVal val="#ppt_x"/>
                                              </p:val>
                                            </p:tav>
                                          </p:tavLst>
                                        </p:anim>
                                        <p:anim calcmode="lin" valueType="num">
                                          <p:cBhvr additive="base">
                                            <p:cTn id="22" dur="2000" fill="hold"/>
                                            <p:tgtEl>
                                              <p:spTgt spid="26"/>
                                            </p:tgtEl>
                                            <p:attrNameLst>
                                              <p:attrName>ppt_y</p:attrName>
                                            </p:attrNameLst>
                                          </p:cBhvr>
                                          <p:tavLst>
                                            <p:tav tm="0">
                                              <p:val>
                                                <p:strVal val="1+#ppt_h/2"/>
                                              </p:val>
                                            </p:tav>
                                            <p:tav tm="100000">
                                              <p:val>
                                                <p:strVal val="#ppt_y"/>
                                              </p:val>
                                            </p:tav>
                                          </p:tavLst>
                                        </p:anim>
                                      </p:childTnLst>
                                    </p:cTn>
                                  </p:par>
                                </p:childTnLst>
                              </p:cTn>
                            </p:par>
                            <p:par>
                              <p:cTn id="23" fill="hold">
                                <p:stCondLst>
                                  <p:cond delay="7000"/>
                                </p:stCondLst>
                                <p:childTnLst>
                                  <p:par>
                                    <p:cTn id="24" presetID="2" presetClass="entr" presetSubtype="12" accel="58000"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2000" fill="hold"/>
                                            <p:tgtEl>
                                              <p:spTgt spid="41"/>
                                            </p:tgtEl>
                                            <p:attrNameLst>
                                              <p:attrName>ppt_x</p:attrName>
                                            </p:attrNameLst>
                                          </p:cBhvr>
                                          <p:tavLst>
                                            <p:tav tm="0">
                                              <p:val>
                                                <p:strVal val="0-#ppt_w/2"/>
                                              </p:val>
                                            </p:tav>
                                            <p:tav tm="100000">
                                              <p:val>
                                                <p:strVal val="#ppt_x"/>
                                              </p:val>
                                            </p:tav>
                                          </p:tavLst>
                                        </p:anim>
                                        <p:anim calcmode="lin" valueType="num">
                                          <p:cBhvr additive="base">
                                            <p:cTn id="27" dur="2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41CCF90B-E41E-417D-A412-BBAE5D12C7B9}"/>
              </a:ext>
            </a:extLst>
          </p:cNvPr>
          <p:cNvSpPr/>
          <p:nvPr/>
        </p:nvSpPr>
        <p:spPr>
          <a:xfrm>
            <a:off x="0" y="3489091"/>
            <a:ext cx="12192000" cy="23942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452282" y="4271246"/>
            <a:ext cx="9215718" cy="830997"/>
          </a:xfrm>
          <a:prstGeom prst="rect">
            <a:avLst/>
          </a:prstGeom>
        </p:spPr>
        <p:txBody>
          <a:bodyPr wrap="square">
            <a:spAutoFit/>
          </a:bodyPr>
          <a:lstStyle/>
          <a:p>
            <a:pPr algn="dist"/>
            <a:r>
              <a:rPr lang="zh-CN" altLang="en-US" sz="4800" dirty="0">
                <a:solidFill>
                  <a:schemeClr val="bg1"/>
                </a:solidFill>
                <a:cs typeface="+mn-ea"/>
                <a:sym typeface="+mn-lt"/>
              </a:rPr>
              <a:t>项目人员及负责模块</a:t>
            </a:r>
          </a:p>
        </p:txBody>
      </p:sp>
      <p:grpSp>
        <p:nvGrpSpPr>
          <p:cNvPr id="2" name="组合 1">
            <a:extLst>
              <a:ext uri="{FF2B5EF4-FFF2-40B4-BE49-F238E27FC236}">
                <a16:creationId xmlns:a16="http://schemas.microsoft.com/office/drawing/2014/main" id="{23E36DDB-AEF5-4496-8BEB-15364DFD43E1}"/>
              </a:ext>
            </a:extLst>
          </p:cNvPr>
          <p:cNvGrpSpPr/>
          <p:nvPr/>
        </p:nvGrpSpPr>
        <p:grpSpPr>
          <a:xfrm>
            <a:off x="4868562" y="583476"/>
            <a:ext cx="2454876" cy="2479372"/>
            <a:chOff x="4868562" y="583476"/>
            <a:chExt cx="2454876" cy="2479372"/>
          </a:xfrm>
        </p:grpSpPr>
        <p:grpSp>
          <p:nvGrpSpPr>
            <p:cNvPr id="22" name="组合 21">
              <a:extLst>
                <a:ext uri="{FF2B5EF4-FFF2-40B4-BE49-F238E27FC236}">
                  <a16:creationId xmlns:a16="http://schemas.microsoft.com/office/drawing/2014/main" id="{774156F0-6BD2-417A-931B-C6581D45EEB9}"/>
                </a:ext>
              </a:extLst>
            </p:cNvPr>
            <p:cNvGrpSpPr/>
            <p:nvPr/>
          </p:nvGrpSpPr>
          <p:grpSpPr>
            <a:xfrm>
              <a:off x="4868562" y="583476"/>
              <a:ext cx="2454876" cy="2479372"/>
              <a:chOff x="5141769" y="1609518"/>
              <a:chExt cx="1504948" cy="1504948"/>
            </a:xfrm>
          </p:grpSpPr>
          <p:sp>
            <p:nvSpPr>
              <p:cNvPr id="30" name="椭圆 29">
                <a:extLst>
                  <a:ext uri="{FF2B5EF4-FFF2-40B4-BE49-F238E27FC236}">
                    <a16:creationId xmlns:a16="http://schemas.microsoft.com/office/drawing/2014/main" id="{FBAEE056-AF0C-4071-98D4-2D8BD2AB818F}"/>
                  </a:ext>
                </a:extLst>
              </p:cNvPr>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a:extLst>
                  <a:ext uri="{FF2B5EF4-FFF2-40B4-BE49-F238E27FC236}">
                    <a16:creationId xmlns:a16="http://schemas.microsoft.com/office/drawing/2014/main" id="{EB547907-7BE8-48AB-A48E-A30C7E745FBB}"/>
                  </a:ext>
                </a:extLst>
              </p:cNvPr>
              <p:cNvGrpSpPr/>
              <p:nvPr/>
            </p:nvGrpSpPr>
            <p:grpSpPr>
              <a:xfrm>
                <a:off x="5305916" y="1773665"/>
                <a:ext cx="1176654" cy="1176654"/>
                <a:chOff x="2416942" y="1609518"/>
                <a:chExt cx="1176654" cy="1176654"/>
              </a:xfrm>
            </p:grpSpPr>
            <p:sp>
              <p:nvSpPr>
                <p:cNvPr id="32" name="Freeform 5">
                  <a:extLst>
                    <a:ext uri="{FF2B5EF4-FFF2-40B4-BE49-F238E27FC236}">
                      <a16:creationId xmlns:a16="http://schemas.microsoft.com/office/drawing/2014/main" id="{84670F66-4D3C-4078-A216-A6C3D396CE34}"/>
                    </a:ext>
                  </a:extLst>
                </p:cNvPr>
                <p:cNvSpPr>
                  <a:spLocks noEditPoints="1"/>
                </p:cNvSpPr>
                <p:nvPr/>
              </p:nvSpPr>
              <p:spPr bwMode="auto">
                <a:xfrm>
                  <a:off x="2649608" y="1887030"/>
                  <a:ext cx="691475" cy="748400"/>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椭圆 32">
                  <a:extLst>
                    <a:ext uri="{FF2B5EF4-FFF2-40B4-BE49-F238E27FC236}">
                      <a16:creationId xmlns:a16="http://schemas.microsoft.com/office/drawing/2014/main" id="{FF70412F-EA68-4D29-B883-6BABA35E3EC7}"/>
                    </a:ext>
                  </a:extLst>
                </p:cNvPr>
                <p:cNvSpPr/>
                <p:nvPr/>
              </p:nvSpPr>
              <p:spPr>
                <a:xfrm>
                  <a:off x="2416942"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4" name="Freeform 21">
              <a:extLst>
                <a:ext uri="{FF2B5EF4-FFF2-40B4-BE49-F238E27FC236}">
                  <a16:creationId xmlns:a16="http://schemas.microsoft.com/office/drawing/2014/main" id="{1DBB9969-44E6-41B5-9107-062469EC7A4D}"/>
                </a:ext>
              </a:extLst>
            </p:cNvPr>
            <p:cNvSpPr>
              <a:spLocks noEditPoints="1"/>
            </p:cNvSpPr>
            <p:nvPr/>
          </p:nvSpPr>
          <p:spPr bwMode="auto">
            <a:xfrm>
              <a:off x="5762237" y="1261548"/>
              <a:ext cx="702709" cy="1123228"/>
            </a:xfrm>
            <a:custGeom>
              <a:avLst/>
              <a:gdLst>
                <a:gd name="T0" fmla="*/ 129 w 336"/>
                <a:gd name="T1" fmla="*/ 22 h 513"/>
                <a:gd name="T2" fmla="*/ 135 w 336"/>
                <a:gd name="T3" fmla="*/ 10 h 513"/>
                <a:gd name="T4" fmla="*/ 163 w 336"/>
                <a:gd name="T5" fmla="*/ 2 h 513"/>
                <a:gd name="T6" fmla="*/ 175 w 336"/>
                <a:gd name="T7" fmla="*/ 8 h 513"/>
                <a:gd name="T8" fmla="*/ 177 w 336"/>
                <a:gd name="T9" fmla="*/ 13 h 513"/>
                <a:gd name="T10" fmla="*/ 171 w 336"/>
                <a:gd name="T11" fmla="*/ 25 h 513"/>
                <a:gd name="T12" fmla="*/ 142 w 336"/>
                <a:gd name="T13" fmla="*/ 34 h 513"/>
                <a:gd name="T14" fmla="*/ 131 w 336"/>
                <a:gd name="T15" fmla="*/ 28 h 513"/>
                <a:gd name="T16" fmla="*/ 129 w 336"/>
                <a:gd name="T17" fmla="*/ 22 h 513"/>
                <a:gd name="T18" fmla="*/ 209 w 336"/>
                <a:gd name="T19" fmla="*/ 287 h 513"/>
                <a:gd name="T20" fmla="*/ 198 w 336"/>
                <a:gd name="T21" fmla="*/ 303 h 513"/>
                <a:gd name="T22" fmla="*/ 216 w 336"/>
                <a:gd name="T23" fmla="*/ 310 h 513"/>
                <a:gd name="T24" fmla="*/ 266 w 336"/>
                <a:gd name="T25" fmla="*/ 294 h 513"/>
                <a:gd name="T26" fmla="*/ 278 w 336"/>
                <a:gd name="T27" fmla="*/ 278 h 513"/>
                <a:gd name="T28" fmla="*/ 259 w 336"/>
                <a:gd name="T29" fmla="*/ 272 h 513"/>
                <a:gd name="T30" fmla="*/ 209 w 336"/>
                <a:gd name="T31" fmla="*/ 287 h 513"/>
                <a:gd name="T32" fmla="*/ 336 w 336"/>
                <a:gd name="T33" fmla="*/ 366 h 513"/>
                <a:gd name="T34" fmla="*/ 336 w 336"/>
                <a:gd name="T35" fmla="*/ 376 h 513"/>
                <a:gd name="T36" fmla="*/ 328 w 336"/>
                <a:gd name="T37" fmla="*/ 385 h 513"/>
                <a:gd name="T38" fmla="*/ 312 w 336"/>
                <a:gd name="T39" fmla="*/ 385 h 513"/>
                <a:gd name="T40" fmla="*/ 228 w 336"/>
                <a:gd name="T41" fmla="*/ 451 h 513"/>
                <a:gd name="T42" fmla="*/ 295 w 336"/>
                <a:gd name="T43" fmla="*/ 497 h 513"/>
                <a:gd name="T44" fmla="*/ 280 w 336"/>
                <a:gd name="T45" fmla="*/ 513 h 513"/>
                <a:gd name="T46" fmla="*/ 63 w 336"/>
                <a:gd name="T47" fmla="*/ 513 h 513"/>
                <a:gd name="T48" fmla="*/ 48 w 336"/>
                <a:gd name="T49" fmla="*/ 497 h 513"/>
                <a:gd name="T50" fmla="*/ 105 w 336"/>
                <a:gd name="T51" fmla="*/ 454 h 513"/>
                <a:gd name="T52" fmla="*/ 0 w 336"/>
                <a:gd name="T53" fmla="*/ 292 h 513"/>
                <a:gd name="T54" fmla="*/ 142 w 336"/>
                <a:gd name="T55" fmla="*/ 124 h 513"/>
                <a:gd name="T56" fmla="*/ 125 w 336"/>
                <a:gd name="T57" fmla="*/ 68 h 513"/>
                <a:gd name="T58" fmla="*/ 136 w 336"/>
                <a:gd name="T59" fmla="*/ 49 h 513"/>
                <a:gd name="T60" fmla="*/ 186 w 336"/>
                <a:gd name="T61" fmla="*/ 33 h 513"/>
                <a:gd name="T62" fmla="*/ 206 w 336"/>
                <a:gd name="T63" fmla="*/ 43 h 513"/>
                <a:gd name="T64" fmla="*/ 266 w 336"/>
                <a:gd name="T65" fmla="*/ 235 h 513"/>
                <a:gd name="T66" fmla="*/ 255 w 336"/>
                <a:gd name="T67" fmla="*/ 255 h 513"/>
                <a:gd name="T68" fmla="*/ 205 w 336"/>
                <a:gd name="T69" fmla="*/ 271 h 513"/>
                <a:gd name="T70" fmla="*/ 185 w 336"/>
                <a:gd name="T71" fmla="*/ 260 h 513"/>
                <a:gd name="T72" fmla="*/ 161 w 336"/>
                <a:gd name="T73" fmla="*/ 182 h 513"/>
                <a:gd name="T74" fmla="*/ 62 w 336"/>
                <a:gd name="T75" fmla="*/ 286 h 513"/>
                <a:gd name="T76" fmla="*/ 154 w 336"/>
                <a:gd name="T77" fmla="*/ 400 h 513"/>
                <a:gd name="T78" fmla="*/ 204 w 336"/>
                <a:gd name="T79" fmla="*/ 385 h 513"/>
                <a:gd name="T80" fmla="*/ 187 w 336"/>
                <a:gd name="T81" fmla="*/ 385 h 513"/>
                <a:gd name="T82" fmla="*/ 178 w 336"/>
                <a:gd name="T83" fmla="*/ 376 h 513"/>
                <a:gd name="T84" fmla="*/ 178 w 336"/>
                <a:gd name="T85" fmla="*/ 366 h 513"/>
                <a:gd name="T86" fmla="*/ 187 w 336"/>
                <a:gd name="T87" fmla="*/ 357 h 513"/>
                <a:gd name="T88" fmla="*/ 328 w 336"/>
                <a:gd name="T89" fmla="*/ 357 h 513"/>
                <a:gd name="T90" fmla="*/ 336 w 336"/>
                <a:gd name="T91" fmla="*/ 366 h 513"/>
                <a:gd name="T92" fmla="*/ 183 w 336"/>
                <a:gd name="T93" fmla="*/ 95 h 513"/>
                <a:gd name="T94" fmla="*/ 214 w 336"/>
                <a:gd name="T95" fmla="*/ 200 h 513"/>
                <a:gd name="T96" fmla="*/ 220 w 336"/>
                <a:gd name="T97" fmla="*/ 206 h 513"/>
                <a:gd name="T98" fmla="*/ 224 w 336"/>
                <a:gd name="T99" fmla="*/ 206 h 513"/>
                <a:gd name="T100" fmla="*/ 229 w 336"/>
                <a:gd name="T101" fmla="*/ 196 h 513"/>
                <a:gd name="T102" fmla="*/ 198 w 336"/>
                <a:gd name="T103" fmla="*/ 91 h 513"/>
                <a:gd name="T104" fmla="*/ 188 w 336"/>
                <a:gd name="T105" fmla="*/ 86 h 513"/>
                <a:gd name="T106" fmla="*/ 183 w 336"/>
                <a:gd name="T107" fmla="*/ 95 h 513"/>
                <a:gd name="T108" fmla="*/ 184 w 336"/>
                <a:gd name="T109" fmla="*/ 441 h 513"/>
                <a:gd name="T110" fmla="*/ 151 w 336"/>
                <a:gd name="T111" fmla="*/ 441 h 513"/>
                <a:gd name="T112" fmla="*/ 151 w 336"/>
                <a:gd name="T113" fmla="*/ 474 h 513"/>
                <a:gd name="T114" fmla="*/ 184 w 336"/>
                <a:gd name="T115" fmla="*/ 474 h 513"/>
                <a:gd name="T116" fmla="*/ 184 w 336"/>
                <a:gd name="T117" fmla="*/ 44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 h="513">
                  <a:moveTo>
                    <a:pt x="129" y="22"/>
                  </a:moveTo>
                  <a:cubicBezTo>
                    <a:pt x="127" y="17"/>
                    <a:pt x="130" y="12"/>
                    <a:pt x="135" y="10"/>
                  </a:cubicBezTo>
                  <a:cubicBezTo>
                    <a:pt x="163" y="2"/>
                    <a:pt x="163" y="2"/>
                    <a:pt x="163" y="2"/>
                  </a:cubicBezTo>
                  <a:cubicBezTo>
                    <a:pt x="168" y="0"/>
                    <a:pt x="173" y="3"/>
                    <a:pt x="175" y="8"/>
                  </a:cubicBezTo>
                  <a:cubicBezTo>
                    <a:pt x="177" y="13"/>
                    <a:pt x="177" y="13"/>
                    <a:pt x="177" y="13"/>
                  </a:cubicBezTo>
                  <a:cubicBezTo>
                    <a:pt x="178" y="18"/>
                    <a:pt x="176" y="23"/>
                    <a:pt x="171" y="25"/>
                  </a:cubicBezTo>
                  <a:cubicBezTo>
                    <a:pt x="142" y="34"/>
                    <a:pt x="142" y="34"/>
                    <a:pt x="142" y="34"/>
                  </a:cubicBezTo>
                  <a:cubicBezTo>
                    <a:pt x="138" y="35"/>
                    <a:pt x="132" y="33"/>
                    <a:pt x="131" y="28"/>
                  </a:cubicBezTo>
                  <a:lnTo>
                    <a:pt x="129" y="22"/>
                  </a:lnTo>
                  <a:close/>
                  <a:moveTo>
                    <a:pt x="209" y="287"/>
                  </a:moveTo>
                  <a:cubicBezTo>
                    <a:pt x="201" y="290"/>
                    <a:pt x="196" y="297"/>
                    <a:pt x="198" y="303"/>
                  </a:cubicBezTo>
                  <a:cubicBezTo>
                    <a:pt x="199" y="309"/>
                    <a:pt x="208" y="312"/>
                    <a:pt x="216" y="310"/>
                  </a:cubicBezTo>
                  <a:cubicBezTo>
                    <a:pt x="266" y="294"/>
                    <a:pt x="266" y="294"/>
                    <a:pt x="266" y="294"/>
                  </a:cubicBezTo>
                  <a:cubicBezTo>
                    <a:pt x="275" y="292"/>
                    <a:pt x="280" y="284"/>
                    <a:pt x="278" y="278"/>
                  </a:cubicBezTo>
                  <a:cubicBezTo>
                    <a:pt x="276" y="272"/>
                    <a:pt x="268" y="269"/>
                    <a:pt x="259" y="272"/>
                  </a:cubicBezTo>
                  <a:lnTo>
                    <a:pt x="209" y="287"/>
                  </a:lnTo>
                  <a:close/>
                  <a:moveTo>
                    <a:pt x="336" y="366"/>
                  </a:moveTo>
                  <a:cubicBezTo>
                    <a:pt x="336" y="376"/>
                    <a:pt x="336" y="376"/>
                    <a:pt x="336" y="376"/>
                  </a:cubicBezTo>
                  <a:cubicBezTo>
                    <a:pt x="336" y="381"/>
                    <a:pt x="333" y="385"/>
                    <a:pt x="328" y="385"/>
                  </a:cubicBezTo>
                  <a:cubicBezTo>
                    <a:pt x="312" y="385"/>
                    <a:pt x="312" y="385"/>
                    <a:pt x="312" y="385"/>
                  </a:cubicBezTo>
                  <a:cubicBezTo>
                    <a:pt x="294" y="409"/>
                    <a:pt x="259" y="436"/>
                    <a:pt x="228" y="451"/>
                  </a:cubicBezTo>
                  <a:cubicBezTo>
                    <a:pt x="263" y="460"/>
                    <a:pt x="295" y="483"/>
                    <a:pt x="295" y="497"/>
                  </a:cubicBezTo>
                  <a:cubicBezTo>
                    <a:pt x="295" y="507"/>
                    <a:pt x="286" y="513"/>
                    <a:pt x="280" y="513"/>
                  </a:cubicBezTo>
                  <a:cubicBezTo>
                    <a:pt x="63" y="513"/>
                    <a:pt x="63" y="513"/>
                    <a:pt x="63" y="513"/>
                  </a:cubicBezTo>
                  <a:cubicBezTo>
                    <a:pt x="54" y="513"/>
                    <a:pt x="48" y="506"/>
                    <a:pt x="48" y="497"/>
                  </a:cubicBezTo>
                  <a:cubicBezTo>
                    <a:pt x="48" y="483"/>
                    <a:pt x="73" y="466"/>
                    <a:pt x="105" y="454"/>
                  </a:cubicBezTo>
                  <a:cubicBezTo>
                    <a:pt x="25" y="409"/>
                    <a:pt x="0" y="361"/>
                    <a:pt x="0" y="292"/>
                  </a:cubicBezTo>
                  <a:cubicBezTo>
                    <a:pt x="0" y="217"/>
                    <a:pt x="52" y="148"/>
                    <a:pt x="142" y="124"/>
                  </a:cubicBezTo>
                  <a:cubicBezTo>
                    <a:pt x="125" y="68"/>
                    <a:pt x="125" y="68"/>
                    <a:pt x="125" y="68"/>
                  </a:cubicBezTo>
                  <a:cubicBezTo>
                    <a:pt x="123" y="60"/>
                    <a:pt x="127" y="51"/>
                    <a:pt x="136" y="49"/>
                  </a:cubicBezTo>
                  <a:cubicBezTo>
                    <a:pt x="186" y="33"/>
                    <a:pt x="186" y="33"/>
                    <a:pt x="186" y="33"/>
                  </a:cubicBezTo>
                  <a:cubicBezTo>
                    <a:pt x="194" y="30"/>
                    <a:pt x="203" y="35"/>
                    <a:pt x="206" y="43"/>
                  </a:cubicBezTo>
                  <a:cubicBezTo>
                    <a:pt x="266" y="235"/>
                    <a:pt x="266" y="235"/>
                    <a:pt x="266" y="235"/>
                  </a:cubicBezTo>
                  <a:cubicBezTo>
                    <a:pt x="268" y="244"/>
                    <a:pt x="264" y="253"/>
                    <a:pt x="255" y="255"/>
                  </a:cubicBezTo>
                  <a:cubicBezTo>
                    <a:pt x="205" y="271"/>
                    <a:pt x="205" y="271"/>
                    <a:pt x="205" y="271"/>
                  </a:cubicBezTo>
                  <a:cubicBezTo>
                    <a:pt x="197" y="273"/>
                    <a:pt x="188" y="269"/>
                    <a:pt x="185" y="260"/>
                  </a:cubicBezTo>
                  <a:cubicBezTo>
                    <a:pt x="161" y="182"/>
                    <a:pt x="161" y="182"/>
                    <a:pt x="161" y="182"/>
                  </a:cubicBezTo>
                  <a:cubicBezTo>
                    <a:pt x="116" y="187"/>
                    <a:pt x="62" y="230"/>
                    <a:pt x="62" y="286"/>
                  </a:cubicBezTo>
                  <a:cubicBezTo>
                    <a:pt x="62" y="345"/>
                    <a:pt x="106" y="400"/>
                    <a:pt x="154" y="400"/>
                  </a:cubicBezTo>
                  <a:cubicBezTo>
                    <a:pt x="176" y="400"/>
                    <a:pt x="193" y="394"/>
                    <a:pt x="204" y="385"/>
                  </a:cubicBezTo>
                  <a:cubicBezTo>
                    <a:pt x="187" y="385"/>
                    <a:pt x="187" y="385"/>
                    <a:pt x="187" y="385"/>
                  </a:cubicBezTo>
                  <a:cubicBezTo>
                    <a:pt x="182" y="385"/>
                    <a:pt x="178" y="381"/>
                    <a:pt x="178" y="376"/>
                  </a:cubicBezTo>
                  <a:cubicBezTo>
                    <a:pt x="178" y="366"/>
                    <a:pt x="178" y="366"/>
                    <a:pt x="178" y="366"/>
                  </a:cubicBezTo>
                  <a:cubicBezTo>
                    <a:pt x="178" y="361"/>
                    <a:pt x="182" y="357"/>
                    <a:pt x="187" y="357"/>
                  </a:cubicBezTo>
                  <a:cubicBezTo>
                    <a:pt x="328" y="357"/>
                    <a:pt x="328" y="357"/>
                    <a:pt x="328" y="357"/>
                  </a:cubicBezTo>
                  <a:cubicBezTo>
                    <a:pt x="333" y="357"/>
                    <a:pt x="336" y="361"/>
                    <a:pt x="336" y="366"/>
                  </a:cubicBezTo>
                  <a:close/>
                  <a:moveTo>
                    <a:pt x="183" y="95"/>
                  </a:moveTo>
                  <a:cubicBezTo>
                    <a:pt x="214" y="200"/>
                    <a:pt x="214" y="200"/>
                    <a:pt x="214" y="200"/>
                  </a:cubicBezTo>
                  <a:cubicBezTo>
                    <a:pt x="215" y="203"/>
                    <a:pt x="217" y="205"/>
                    <a:pt x="220" y="206"/>
                  </a:cubicBezTo>
                  <a:cubicBezTo>
                    <a:pt x="221" y="206"/>
                    <a:pt x="223" y="206"/>
                    <a:pt x="224" y="206"/>
                  </a:cubicBezTo>
                  <a:cubicBezTo>
                    <a:pt x="228" y="204"/>
                    <a:pt x="231" y="200"/>
                    <a:pt x="229" y="196"/>
                  </a:cubicBezTo>
                  <a:cubicBezTo>
                    <a:pt x="198" y="91"/>
                    <a:pt x="198" y="91"/>
                    <a:pt x="198" y="91"/>
                  </a:cubicBezTo>
                  <a:cubicBezTo>
                    <a:pt x="197" y="87"/>
                    <a:pt x="192" y="84"/>
                    <a:pt x="188" y="86"/>
                  </a:cubicBezTo>
                  <a:cubicBezTo>
                    <a:pt x="184" y="87"/>
                    <a:pt x="182" y="91"/>
                    <a:pt x="183" y="95"/>
                  </a:cubicBezTo>
                  <a:close/>
                  <a:moveTo>
                    <a:pt x="184" y="441"/>
                  </a:moveTo>
                  <a:cubicBezTo>
                    <a:pt x="175" y="432"/>
                    <a:pt x="160" y="432"/>
                    <a:pt x="151" y="441"/>
                  </a:cubicBezTo>
                  <a:cubicBezTo>
                    <a:pt x="142" y="450"/>
                    <a:pt x="142" y="465"/>
                    <a:pt x="151" y="474"/>
                  </a:cubicBezTo>
                  <a:cubicBezTo>
                    <a:pt x="160" y="483"/>
                    <a:pt x="175" y="483"/>
                    <a:pt x="184" y="474"/>
                  </a:cubicBezTo>
                  <a:cubicBezTo>
                    <a:pt x="193" y="465"/>
                    <a:pt x="193" y="450"/>
                    <a:pt x="184" y="441"/>
                  </a:cubicBezTo>
                  <a:close/>
                </a:path>
              </a:pathLst>
            </a:custGeom>
            <a:solidFill>
              <a:schemeClr val="accent5">
                <a:lumMod val="50000"/>
              </a:schemeClr>
            </a:solidFill>
            <a:ln>
              <a:noFill/>
            </a:ln>
          </p:spPr>
          <p:txBody>
            <a:bodyPr/>
            <a:lstStyle/>
            <a:p>
              <a:pPr eaLnBrk="1" fontAlgn="auto" hangingPunct="1">
                <a:spcBef>
                  <a:spcPts val="0"/>
                </a:spcBef>
                <a:spcAft>
                  <a:spcPts val="0"/>
                </a:spcAft>
                <a:defRPr/>
              </a:pPr>
              <a:endParaRPr lang="zh-CN" altLang="en-US" sz="1350">
                <a:solidFill>
                  <a:schemeClr val="accent1">
                    <a:lumMod val="50000"/>
                  </a:schemeClr>
                </a:solidFill>
                <a:cs typeface="+mn-ea"/>
                <a:sym typeface="+mn-lt"/>
              </a:endParaRPr>
            </a:p>
          </p:txBody>
        </p:sp>
      </p:grpSp>
      <p:sp>
        <p:nvSpPr>
          <p:cNvPr id="35" name="箭头: V 形 34">
            <a:extLst>
              <a:ext uri="{FF2B5EF4-FFF2-40B4-BE49-F238E27FC236}">
                <a16:creationId xmlns:a16="http://schemas.microsoft.com/office/drawing/2014/main" id="{449C5A5E-152B-4E80-BEB6-5197A87326D6}"/>
              </a:ext>
            </a:extLst>
          </p:cNvPr>
          <p:cNvSpPr/>
          <p:nvPr/>
        </p:nvSpPr>
        <p:spPr>
          <a:xfrm rot="10800000">
            <a:off x="883172"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箭头: V 形 35">
            <a:extLst>
              <a:ext uri="{FF2B5EF4-FFF2-40B4-BE49-F238E27FC236}">
                <a16:creationId xmlns:a16="http://schemas.microsoft.com/office/drawing/2014/main" id="{C5A01CFA-19B7-4786-9C75-86388B26024D}"/>
              </a:ext>
            </a:extLst>
          </p:cNvPr>
          <p:cNvSpPr/>
          <p:nvPr/>
        </p:nvSpPr>
        <p:spPr>
          <a:xfrm rot="10800000" flipH="1">
            <a:off x="11082530"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168677939"/>
      </p:ext>
    </p:extLst>
  </p:cSld>
  <p:clrMapOvr>
    <a:masterClrMapping/>
  </p:clrMapOvr>
  <p:transition spd="slow" advTm="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项目人员</a:t>
              </a:r>
            </a:p>
          </p:txBody>
        </p:sp>
      </p:grpSp>
      <p:sp>
        <p:nvSpPr>
          <p:cNvPr id="41" name="等腰三角形 40">
            <a:extLst>
              <a:ext uri="{FF2B5EF4-FFF2-40B4-BE49-F238E27FC236}">
                <a16:creationId xmlns:a16="http://schemas.microsoft.com/office/drawing/2014/main" id="{EFB39077-F956-42C6-97F9-40601C6CB25A}"/>
              </a:ext>
            </a:extLst>
          </p:cNvPr>
          <p:cNvSpPr/>
          <p:nvPr/>
        </p:nvSpPr>
        <p:spPr>
          <a:xfrm flipV="1">
            <a:off x="1831858" y="755904"/>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Rectangle 10">
            <a:extLst>
              <a:ext uri="{FF2B5EF4-FFF2-40B4-BE49-F238E27FC236}">
                <a16:creationId xmlns:a16="http://schemas.microsoft.com/office/drawing/2014/main" id="{9E853C44-DF0D-4237-AE63-172C79C3527B}"/>
              </a:ext>
            </a:extLst>
          </p:cNvPr>
          <p:cNvSpPr/>
          <p:nvPr/>
        </p:nvSpPr>
        <p:spPr bwMode="auto">
          <a:xfrm>
            <a:off x="938936" y="1830053"/>
            <a:ext cx="4644997" cy="4172398"/>
          </a:xfrm>
          <a:prstGeom prst="roundRect">
            <a:avLst>
              <a:gd name="adj" fmla="val 9946"/>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id="{9947ABA5-B1B0-47E4-8C97-ABEEA4E0B35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11624" y="2027313"/>
            <a:ext cx="4303058" cy="3728028"/>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15" name="MH_Text_1">
            <a:extLst>
              <a:ext uri="{FF2B5EF4-FFF2-40B4-BE49-F238E27FC236}">
                <a16:creationId xmlns:a16="http://schemas.microsoft.com/office/drawing/2014/main" id="{470FC2B4-D69A-48E4-938E-54D3C6FA39D5}"/>
              </a:ext>
            </a:extLst>
          </p:cNvPr>
          <p:cNvSpPr/>
          <p:nvPr>
            <p:custDataLst>
              <p:tags r:id="rId1"/>
            </p:custDataLst>
          </p:nvPr>
        </p:nvSpPr>
        <p:spPr>
          <a:xfrm>
            <a:off x="6345776" y="2189252"/>
            <a:ext cx="2446827" cy="379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19989" tIns="0" rIns="119989" bIns="0" numCol="1" spcCol="0" rtlCol="0" fromWordArt="0" anchor="t" anchorCtr="0" forceAA="0" compatLnSpc="1">
            <a:noAutofit/>
          </a:bodyPr>
          <a:lstStyle/>
          <a:p>
            <a:pPr lvl="0" algn="l">
              <a:buClr>
                <a:schemeClr val="accent1"/>
              </a:buClr>
              <a:buSzTx/>
              <a:buFontTx/>
            </a:pPr>
            <a:r>
              <a:rPr lang="zh-CN" altLang="en-US" sz="3200" b="1" spc="2000" dirty="0">
                <a:solidFill>
                  <a:schemeClr val="bg1">
                    <a:lumMod val="50000"/>
                  </a:schemeClr>
                </a:solidFill>
                <a:cs typeface="+mn-ea"/>
                <a:sym typeface="+mn-lt"/>
              </a:rPr>
              <a:t>督导组</a:t>
            </a:r>
          </a:p>
        </p:txBody>
      </p:sp>
      <p:sp>
        <p:nvSpPr>
          <p:cNvPr id="4" name="矩形 3">
            <a:extLst>
              <a:ext uri="{FF2B5EF4-FFF2-40B4-BE49-F238E27FC236}">
                <a16:creationId xmlns:a16="http://schemas.microsoft.com/office/drawing/2014/main" id="{186EC16C-EFDA-4775-A0AB-32DE41600286}"/>
              </a:ext>
            </a:extLst>
          </p:cNvPr>
          <p:cNvSpPr/>
          <p:nvPr/>
        </p:nvSpPr>
        <p:spPr>
          <a:xfrm flipV="1">
            <a:off x="6453009" y="2700529"/>
            <a:ext cx="1758661"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C55A9431-5193-ACDD-E859-A7C29FD3FEC3}"/>
              </a:ext>
            </a:extLst>
          </p:cNvPr>
          <p:cNvSpPr txBox="1"/>
          <p:nvPr/>
        </p:nvSpPr>
        <p:spPr>
          <a:xfrm>
            <a:off x="6453009" y="3402887"/>
            <a:ext cx="1206392" cy="461665"/>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组长：</a:t>
            </a:r>
          </a:p>
        </p:txBody>
      </p:sp>
      <p:sp>
        <p:nvSpPr>
          <p:cNvPr id="5" name="文本框 4">
            <a:extLst>
              <a:ext uri="{FF2B5EF4-FFF2-40B4-BE49-F238E27FC236}">
                <a16:creationId xmlns:a16="http://schemas.microsoft.com/office/drawing/2014/main" id="{0DE74A18-1EE1-48DE-2CBD-D20CEC594969}"/>
              </a:ext>
            </a:extLst>
          </p:cNvPr>
          <p:cNvSpPr txBox="1"/>
          <p:nvPr/>
        </p:nvSpPr>
        <p:spPr>
          <a:xfrm>
            <a:off x="7925281" y="3402887"/>
            <a:ext cx="1206392" cy="461665"/>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徐立雄</a:t>
            </a:r>
          </a:p>
        </p:txBody>
      </p:sp>
      <p:sp>
        <p:nvSpPr>
          <p:cNvPr id="6" name="文本框 5">
            <a:extLst>
              <a:ext uri="{FF2B5EF4-FFF2-40B4-BE49-F238E27FC236}">
                <a16:creationId xmlns:a16="http://schemas.microsoft.com/office/drawing/2014/main" id="{E6CE0010-11CE-26D5-9B42-13C391FDBB20}"/>
              </a:ext>
            </a:extLst>
          </p:cNvPr>
          <p:cNvSpPr txBox="1"/>
          <p:nvPr/>
        </p:nvSpPr>
        <p:spPr>
          <a:xfrm>
            <a:off x="6453009" y="4281196"/>
            <a:ext cx="1206392" cy="461665"/>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组员：</a:t>
            </a:r>
          </a:p>
        </p:txBody>
      </p:sp>
      <p:sp>
        <p:nvSpPr>
          <p:cNvPr id="7" name="文本框 6">
            <a:extLst>
              <a:ext uri="{FF2B5EF4-FFF2-40B4-BE49-F238E27FC236}">
                <a16:creationId xmlns:a16="http://schemas.microsoft.com/office/drawing/2014/main" id="{A51D40A6-AFD8-6B1D-F22B-E3E2762DD05C}"/>
              </a:ext>
            </a:extLst>
          </p:cNvPr>
          <p:cNvSpPr txBox="1"/>
          <p:nvPr/>
        </p:nvSpPr>
        <p:spPr>
          <a:xfrm>
            <a:off x="6453009" y="5159505"/>
            <a:ext cx="1206392" cy="461665"/>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组员：</a:t>
            </a:r>
          </a:p>
        </p:txBody>
      </p:sp>
      <p:sp>
        <p:nvSpPr>
          <p:cNvPr id="9" name="文本框 8">
            <a:extLst>
              <a:ext uri="{FF2B5EF4-FFF2-40B4-BE49-F238E27FC236}">
                <a16:creationId xmlns:a16="http://schemas.microsoft.com/office/drawing/2014/main" id="{62386057-5F50-8C50-9DE3-0F4FCAA0DD78}"/>
              </a:ext>
            </a:extLst>
          </p:cNvPr>
          <p:cNvSpPr txBox="1"/>
          <p:nvPr/>
        </p:nvSpPr>
        <p:spPr>
          <a:xfrm>
            <a:off x="7925281" y="4281195"/>
            <a:ext cx="1206392" cy="461665"/>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杨俊明</a:t>
            </a:r>
          </a:p>
        </p:txBody>
      </p:sp>
      <p:sp>
        <p:nvSpPr>
          <p:cNvPr id="10" name="文本框 9">
            <a:extLst>
              <a:ext uri="{FF2B5EF4-FFF2-40B4-BE49-F238E27FC236}">
                <a16:creationId xmlns:a16="http://schemas.microsoft.com/office/drawing/2014/main" id="{4CB1457B-94DE-2B3F-25DA-8275BB67DAB9}"/>
              </a:ext>
            </a:extLst>
          </p:cNvPr>
          <p:cNvSpPr txBox="1"/>
          <p:nvPr/>
        </p:nvSpPr>
        <p:spPr>
          <a:xfrm>
            <a:off x="7926883" y="5203733"/>
            <a:ext cx="1206392" cy="461665"/>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王燕方</a:t>
            </a:r>
          </a:p>
        </p:txBody>
      </p:sp>
    </p:spTree>
    <p:extLst>
      <p:ext uri="{BB962C8B-B14F-4D97-AF65-F5344CB8AC3E}">
        <p14:creationId xmlns:p14="http://schemas.microsoft.com/office/powerpoint/2010/main" val="219255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p:cTn id="65" dur="1000" fill="hold"/>
                                        <p:tgtEl>
                                          <p:spTgt spid="3"/>
                                        </p:tgtEl>
                                        <p:attrNameLst>
                                          <p:attrName>ppt_w</p:attrName>
                                        </p:attrNameLst>
                                      </p:cBhvr>
                                      <p:tavLst>
                                        <p:tav tm="0">
                                          <p:val>
                                            <p:fltVal val="0"/>
                                          </p:val>
                                        </p:tav>
                                        <p:tav tm="100000">
                                          <p:val>
                                            <p:strVal val="#ppt_w"/>
                                          </p:val>
                                        </p:tav>
                                      </p:tavLst>
                                    </p:anim>
                                    <p:anim calcmode="lin" valueType="num">
                                      <p:cBhvr>
                                        <p:cTn id="66" dur="1000" fill="hold"/>
                                        <p:tgtEl>
                                          <p:spTgt spid="3"/>
                                        </p:tgtEl>
                                        <p:attrNameLst>
                                          <p:attrName>ppt_h</p:attrName>
                                        </p:attrNameLst>
                                      </p:cBhvr>
                                      <p:tavLst>
                                        <p:tav tm="0">
                                          <p:val>
                                            <p:fltVal val="0"/>
                                          </p:val>
                                        </p:tav>
                                        <p:tav tm="100000">
                                          <p:val>
                                            <p:strVal val="#ppt_h"/>
                                          </p:val>
                                        </p:tav>
                                      </p:tavLst>
                                    </p:anim>
                                    <p:anim calcmode="lin" valueType="num">
                                      <p:cBhvr>
                                        <p:cTn id="67" dur="1000" fill="hold"/>
                                        <p:tgtEl>
                                          <p:spTgt spid="3"/>
                                        </p:tgtEl>
                                        <p:attrNameLst>
                                          <p:attrName>style.rotation</p:attrName>
                                        </p:attrNameLst>
                                      </p:cBhvr>
                                      <p:tavLst>
                                        <p:tav tm="0">
                                          <p:val>
                                            <p:fltVal val="90"/>
                                          </p:val>
                                        </p:tav>
                                        <p:tav tm="100000">
                                          <p:val>
                                            <p:fltVal val="0"/>
                                          </p:val>
                                        </p:tav>
                                      </p:tavLst>
                                    </p:anim>
                                    <p:animEffect transition="in" filter="fade">
                                      <p:cBhvr>
                                        <p:cTn id="6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2" grpId="0" animBg="1"/>
      <p:bldP spid="15" grpId="0"/>
      <p:bldP spid="2" grpId="0"/>
      <p:bldP spid="5" grpId="0"/>
      <p:bldP spid="6" grpId="0"/>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053403" cy="584775"/>
            </a:xfrm>
            <a:prstGeom prst="rect">
              <a:avLst/>
            </a:prstGeom>
          </p:spPr>
          <p:txBody>
            <a:bodyPr wrap="square">
              <a:spAutoFit/>
            </a:bodyPr>
            <a:lstStyle/>
            <a:p>
              <a:pPr algn="ctr"/>
              <a:r>
                <a:rPr lang="zh-CN" altLang="en-US" sz="3200" dirty="0">
                  <a:solidFill>
                    <a:schemeClr val="bg1"/>
                  </a:solidFill>
                  <a:cs typeface="+mn-ea"/>
                  <a:sym typeface="+mn-lt"/>
                </a:rPr>
                <a:t>各成员负责模块</a:t>
              </a:r>
            </a:p>
          </p:txBody>
        </p:sp>
      </p:grpSp>
      <p:sp>
        <p:nvSpPr>
          <p:cNvPr id="40" name="等腰三角形 39">
            <a:extLst>
              <a:ext uri="{FF2B5EF4-FFF2-40B4-BE49-F238E27FC236}">
                <a16:creationId xmlns:a16="http://schemas.microsoft.com/office/drawing/2014/main" id="{9DE2B4AE-50CC-43D9-83E0-5ADD534F8B47}"/>
              </a:ext>
            </a:extLst>
          </p:cNvPr>
          <p:cNvSpPr/>
          <p:nvPr/>
        </p:nvSpPr>
        <p:spPr>
          <a:xfrm flipV="1">
            <a:off x="1599275" y="768096"/>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
            <a:extLst>
              <a:ext uri="{FF2B5EF4-FFF2-40B4-BE49-F238E27FC236}">
                <a16:creationId xmlns:a16="http://schemas.microsoft.com/office/drawing/2014/main" id="{0E1C9DA7-C717-46CE-8FEC-01427C7552FE}"/>
              </a:ext>
            </a:extLst>
          </p:cNvPr>
          <p:cNvSpPr>
            <a:spLocks noChangeArrowheads="1"/>
          </p:cNvSpPr>
          <p:nvPr/>
        </p:nvSpPr>
        <p:spPr bwMode="auto">
          <a:xfrm>
            <a:off x="656540" y="2227394"/>
            <a:ext cx="3267453" cy="2685981"/>
          </a:xfrm>
          <a:prstGeom prst="rect">
            <a:avLst/>
          </a:prstGeom>
          <a:gradFill>
            <a:gsLst>
              <a:gs pos="0">
                <a:schemeClr val="bg1">
                  <a:alpha val="80000"/>
                  <a:lumMod val="100000"/>
                </a:schemeClr>
              </a:gs>
              <a:gs pos="100000">
                <a:schemeClr val="bg1"/>
              </a:gs>
            </a:gsLst>
            <a:lin ang="5400000" scaled="0"/>
          </a:gradFill>
          <a:ln w="57150" algn="ctr">
            <a:gradFill>
              <a:gsLst>
                <a:gs pos="100000">
                  <a:schemeClr val="bg1">
                    <a:lumMod val="85000"/>
                  </a:schemeClr>
                </a:gs>
                <a:gs pos="0">
                  <a:schemeClr val="bg1"/>
                </a:gs>
              </a:gsLst>
              <a:lin ang="5400000" scaled="0"/>
            </a:gradFill>
            <a:miter lim="800000"/>
            <a:headEnd/>
            <a:tailEnd/>
          </a:ln>
          <a:effectLst>
            <a:outerShdw blurRad="203200" dist="127000" dir="2700000" algn="tl" rotWithShape="0">
              <a:prstClr val="black">
                <a:alpha val="40000"/>
              </a:prstClr>
            </a:outerShdw>
          </a:effectLst>
        </p:spPr>
        <p:txBody>
          <a:bodyPr anchor="ctr"/>
          <a:lstStyle/>
          <a:p>
            <a:pPr algn="ctr"/>
            <a:endParaRPr lang="zh-CN" altLang="en-US">
              <a:solidFill>
                <a:srgbClr val="FFFFFF"/>
              </a:solidFill>
              <a:cs typeface="+mn-ea"/>
              <a:sym typeface="+mn-lt"/>
            </a:endParaRPr>
          </a:p>
        </p:txBody>
      </p:sp>
      <p:sp>
        <p:nvSpPr>
          <p:cNvPr id="13" name="矩形 1">
            <a:extLst>
              <a:ext uri="{FF2B5EF4-FFF2-40B4-BE49-F238E27FC236}">
                <a16:creationId xmlns:a16="http://schemas.microsoft.com/office/drawing/2014/main" id="{023573CD-5E28-40BD-9EBB-FB56769A2145}"/>
              </a:ext>
            </a:extLst>
          </p:cNvPr>
          <p:cNvSpPr>
            <a:spLocks noChangeArrowheads="1"/>
          </p:cNvSpPr>
          <p:nvPr/>
        </p:nvSpPr>
        <p:spPr bwMode="auto">
          <a:xfrm>
            <a:off x="4462273" y="2227395"/>
            <a:ext cx="3267453" cy="2685980"/>
          </a:xfrm>
          <a:prstGeom prst="rect">
            <a:avLst/>
          </a:prstGeom>
          <a:gradFill>
            <a:gsLst>
              <a:gs pos="0">
                <a:schemeClr val="bg1">
                  <a:alpha val="80000"/>
                  <a:lumMod val="100000"/>
                </a:schemeClr>
              </a:gs>
              <a:gs pos="100000">
                <a:schemeClr val="bg1"/>
              </a:gs>
            </a:gsLst>
            <a:lin ang="5400000" scaled="0"/>
          </a:gradFill>
          <a:ln w="57150" algn="ctr">
            <a:gradFill>
              <a:gsLst>
                <a:gs pos="100000">
                  <a:schemeClr val="bg1">
                    <a:lumMod val="85000"/>
                  </a:schemeClr>
                </a:gs>
                <a:gs pos="0">
                  <a:schemeClr val="bg1"/>
                </a:gs>
              </a:gsLst>
              <a:lin ang="5400000" scaled="0"/>
            </a:gradFill>
            <a:miter lim="800000"/>
            <a:headEnd/>
            <a:tailEnd/>
          </a:ln>
          <a:effectLst>
            <a:outerShdw blurRad="203200" dist="127000" dir="2700000" algn="tl" rotWithShape="0">
              <a:prstClr val="black">
                <a:alpha val="40000"/>
              </a:prstClr>
            </a:outerShdw>
          </a:effectLst>
        </p:spPr>
        <p:txBody>
          <a:bodyPr anchor="ctr"/>
          <a:lstStyle/>
          <a:p>
            <a:pPr algn="ctr"/>
            <a:endParaRPr lang="zh-CN" altLang="en-US">
              <a:solidFill>
                <a:srgbClr val="FFFFFF"/>
              </a:solidFill>
              <a:cs typeface="+mn-ea"/>
              <a:sym typeface="+mn-lt"/>
            </a:endParaRPr>
          </a:p>
        </p:txBody>
      </p:sp>
      <p:sp>
        <p:nvSpPr>
          <p:cNvPr id="14" name="矩形 1">
            <a:extLst>
              <a:ext uri="{FF2B5EF4-FFF2-40B4-BE49-F238E27FC236}">
                <a16:creationId xmlns:a16="http://schemas.microsoft.com/office/drawing/2014/main" id="{A9190E8F-8CB4-4523-A7F8-63008FF712FE}"/>
              </a:ext>
            </a:extLst>
          </p:cNvPr>
          <p:cNvSpPr>
            <a:spLocks noChangeArrowheads="1"/>
          </p:cNvSpPr>
          <p:nvPr/>
        </p:nvSpPr>
        <p:spPr bwMode="auto">
          <a:xfrm>
            <a:off x="8268007" y="2238054"/>
            <a:ext cx="3267453" cy="2685979"/>
          </a:xfrm>
          <a:prstGeom prst="rect">
            <a:avLst/>
          </a:prstGeom>
          <a:gradFill>
            <a:gsLst>
              <a:gs pos="0">
                <a:schemeClr val="bg1">
                  <a:alpha val="80000"/>
                  <a:lumMod val="100000"/>
                </a:schemeClr>
              </a:gs>
              <a:gs pos="100000">
                <a:schemeClr val="bg1"/>
              </a:gs>
            </a:gsLst>
            <a:lin ang="5400000" scaled="0"/>
          </a:gradFill>
          <a:ln w="57150" algn="ctr">
            <a:gradFill>
              <a:gsLst>
                <a:gs pos="100000">
                  <a:schemeClr val="bg1">
                    <a:lumMod val="85000"/>
                  </a:schemeClr>
                </a:gs>
                <a:gs pos="0">
                  <a:schemeClr val="bg1"/>
                </a:gs>
              </a:gsLst>
              <a:lin ang="5400000" scaled="0"/>
            </a:gradFill>
            <a:miter lim="800000"/>
            <a:headEnd/>
            <a:tailEnd/>
          </a:ln>
          <a:effectLst>
            <a:outerShdw blurRad="203200" dist="127000" dir="2700000" algn="tl" rotWithShape="0">
              <a:prstClr val="black">
                <a:alpha val="40000"/>
              </a:prstClr>
            </a:outerShdw>
          </a:effectLst>
        </p:spPr>
        <p:txBody>
          <a:bodyPr anchor="ctr"/>
          <a:lstStyle/>
          <a:p>
            <a:pPr algn="ctr"/>
            <a:endParaRPr lang="zh-CN" altLang="en-US" dirty="0">
              <a:solidFill>
                <a:srgbClr val="FFFFFF"/>
              </a:solidFill>
              <a:cs typeface="+mn-ea"/>
              <a:sym typeface="+mn-lt"/>
            </a:endParaRPr>
          </a:p>
        </p:txBody>
      </p:sp>
      <p:sp>
        <p:nvSpPr>
          <p:cNvPr id="16" name="MH_Text_1">
            <a:extLst>
              <a:ext uri="{FF2B5EF4-FFF2-40B4-BE49-F238E27FC236}">
                <a16:creationId xmlns:a16="http://schemas.microsoft.com/office/drawing/2014/main" id="{ADBDEF4A-3EDA-4800-A095-C548283EB97A}"/>
              </a:ext>
            </a:extLst>
          </p:cNvPr>
          <p:cNvSpPr/>
          <p:nvPr>
            <p:custDataLst>
              <p:tags r:id="rId1"/>
            </p:custDataLst>
          </p:nvPr>
        </p:nvSpPr>
        <p:spPr>
          <a:xfrm>
            <a:off x="1014336" y="2980710"/>
            <a:ext cx="2555087" cy="7107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p>
            <a:pPr algn="ctr" fontAlgn="base">
              <a:lnSpc>
                <a:spcPct val="150000"/>
              </a:lnSpc>
              <a:spcBef>
                <a:spcPct val="0"/>
              </a:spcBef>
              <a:spcAft>
                <a:spcPct val="0"/>
              </a:spcAft>
            </a:pPr>
            <a:r>
              <a:rPr lang="zh-CN" altLang="en-US" dirty="0">
                <a:solidFill>
                  <a:schemeClr val="tx1">
                    <a:lumMod val="75000"/>
                    <a:lumOff val="25000"/>
                  </a:schemeClr>
                </a:solidFill>
                <a:cs typeface="+mn-ea"/>
                <a:sym typeface="+mn-lt"/>
              </a:rPr>
              <a:t>数据库，长途拼车，拼车关注</a:t>
            </a:r>
            <a:endParaRPr lang="en-US" altLang="zh-CN" dirty="0">
              <a:solidFill>
                <a:schemeClr val="tx1">
                  <a:lumMod val="75000"/>
                  <a:lumOff val="25000"/>
                </a:schemeClr>
              </a:solidFill>
              <a:cs typeface="+mn-ea"/>
              <a:sym typeface="+mn-lt"/>
            </a:endParaRPr>
          </a:p>
        </p:txBody>
      </p:sp>
      <p:sp>
        <p:nvSpPr>
          <p:cNvPr id="19" name="MH_Text_1">
            <a:extLst>
              <a:ext uri="{FF2B5EF4-FFF2-40B4-BE49-F238E27FC236}">
                <a16:creationId xmlns:a16="http://schemas.microsoft.com/office/drawing/2014/main" id="{2E396419-6F98-4550-B71B-43F777A50CBC}"/>
              </a:ext>
            </a:extLst>
          </p:cNvPr>
          <p:cNvSpPr/>
          <p:nvPr>
            <p:custDataLst>
              <p:tags r:id="rId2"/>
            </p:custDataLst>
          </p:nvPr>
        </p:nvSpPr>
        <p:spPr>
          <a:xfrm>
            <a:off x="4818456" y="3137824"/>
            <a:ext cx="2555087" cy="7107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p>
            <a:pPr algn="ctr" fontAlgn="base">
              <a:lnSpc>
                <a:spcPct val="150000"/>
              </a:lnSpc>
              <a:spcBef>
                <a:spcPct val="0"/>
              </a:spcBef>
              <a:spcAft>
                <a:spcPct val="0"/>
              </a:spcAft>
            </a:pPr>
            <a:r>
              <a:rPr lang="zh-CN" altLang="en-US" dirty="0">
                <a:solidFill>
                  <a:schemeClr val="tx1">
                    <a:lumMod val="75000"/>
                    <a:lumOff val="25000"/>
                  </a:schemeClr>
                </a:solidFill>
                <a:cs typeface="+mn-ea"/>
                <a:sym typeface="+mn-lt"/>
              </a:rPr>
              <a:t>数据库，短途拼车，界面美化</a:t>
            </a:r>
            <a:endParaRPr lang="en-US" altLang="zh-CN" dirty="0">
              <a:solidFill>
                <a:schemeClr val="tx1">
                  <a:lumMod val="75000"/>
                  <a:lumOff val="25000"/>
                </a:schemeClr>
              </a:solidFill>
              <a:cs typeface="+mn-ea"/>
              <a:sym typeface="+mn-lt"/>
            </a:endParaRPr>
          </a:p>
          <a:p>
            <a:pPr algn="ctr" fontAlgn="base">
              <a:lnSpc>
                <a:spcPct val="150000"/>
              </a:lnSpc>
              <a:spcBef>
                <a:spcPct val="0"/>
              </a:spcBef>
              <a:spcAft>
                <a:spcPct val="0"/>
              </a:spcAft>
            </a:pPr>
            <a:endParaRPr lang="en-US" altLang="zh-CN" sz="1050" dirty="0">
              <a:solidFill>
                <a:schemeClr val="tx1">
                  <a:lumMod val="75000"/>
                  <a:lumOff val="25000"/>
                </a:schemeClr>
              </a:solidFill>
              <a:cs typeface="+mn-ea"/>
              <a:sym typeface="+mn-lt"/>
            </a:endParaRPr>
          </a:p>
        </p:txBody>
      </p:sp>
      <p:sp>
        <p:nvSpPr>
          <p:cNvPr id="21" name="MH_Text_1">
            <a:extLst>
              <a:ext uri="{FF2B5EF4-FFF2-40B4-BE49-F238E27FC236}">
                <a16:creationId xmlns:a16="http://schemas.microsoft.com/office/drawing/2014/main" id="{8F9FB16C-ED84-4CED-A2FE-21E35972FCB1}"/>
              </a:ext>
            </a:extLst>
          </p:cNvPr>
          <p:cNvSpPr/>
          <p:nvPr>
            <p:custDataLst>
              <p:tags r:id="rId3"/>
            </p:custDataLst>
          </p:nvPr>
        </p:nvSpPr>
        <p:spPr>
          <a:xfrm>
            <a:off x="8516239" y="3031618"/>
            <a:ext cx="2764534" cy="92318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p>
            <a:pPr algn="ctr" fontAlgn="base">
              <a:lnSpc>
                <a:spcPct val="150000"/>
              </a:lnSpc>
              <a:spcBef>
                <a:spcPct val="0"/>
              </a:spcBef>
              <a:spcAft>
                <a:spcPct val="0"/>
              </a:spcAft>
            </a:pPr>
            <a:r>
              <a:rPr lang="zh-CN" altLang="en-US" dirty="0">
                <a:solidFill>
                  <a:schemeClr val="tx1">
                    <a:lumMod val="75000"/>
                    <a:lumOff val="25000"/>
                  </a:schemeClr>
                </a:solidFill>
                <a:cs typeface="+mn-ea"/>
                <a:sym typeface="+mn-lt"/>
              </a:rPr>
              <a:t>文档设计，登录注册</a:t>
            </a:r>
            <a:endParaRPr lang="en-US" altLang="zh-CN" dirty="0">
              <a:solidFill>
                <a:schemeClr val="tx1">
                  <a:lumMod val="75000"/>
                  <a:lumOff val="25000"/>
                </a:schemeClr>
              </a:solidFill>
              <a:cs typeface="+mn-ea"/>
              <a:sym typeface="+mn-lt"/>
            </a:endParaRPr>
          </a:p>
          <a:p>
            <a:pPr algn="ctr" fontAlgn="base">
              <a:lnSpc>
                <a:spcPct val="150000"/>
              </a:lnSpc>
              <a:spcBef>
                <a:spcPct val="0"/>
              </a:spcBef>
              <a:spcAft>
                <a:spcPct val="0"/>
              </a:spcAft>
            </a:pPr>
            <a:r>
              <a:rPr lang="zh-CN" altLang="en-US">
                <a:solidFill>
                  <a:schemeClr val="tx1">
                    <a:lumMod val="75000"/>
                    <a:lumOff val="25000"/>
                  </a:schemeClr>
                </a:solidFill>
                <a:cs typeface="+mn-ea"/>
                <a:sym typeface="+mn-lt"/>
              </a:rPr>
              <a:t>忘记密码</a:t>
            </a:r>
            <a:endParaRPr lang="en-US" altLang="zh-CN" dirty="0">
              <a:solidFill>
                <a:schemeClr val="tx1">
                  <a:lumMod val="75000"/>
                  <a:lumOff val="25000"/>
                </a:schemeClr>
              </a:solidFill>
              <a:cs typeface="+mn-ea"/>
              <a:sym typeface="+mn-lt"/>
            </a:endParaRPr>
          </a:p>
        </p:txBody>
      </p:sp>
      <p:grpSp>
        <p:nvGrpSpPr>
          <p:cNvPr id="22" name="组合 8">
            <a:extLst>
              <a:ext uri="{FF2B5EF4-FFF2-40B4-BE49-F238E27FC236}">
                <a16:creationId xmlns:a16="http://schemas.microsoft.com/office/drawing/2014/main" id="{58AED1AD-2BF3-410E-807B-92E1D1D92CA1}"/>
              </a:ext>
            </a:extLst>
          </p:cNvPr>
          <p:cNvGrpSpPr/>
          <p:nvPr/>
        </p:nvGrpSpPr>
        <p:grpSpPr>
          <a:xfrm>
            <a:off x="1463208" y="4388272"/>
            <a:ext cx="1778883" cy="1960638"/>
            <a:chOff x="4025801" y="3955240"/>
            <a:chExt cx="1405112" cy="1133973"/>
          </a:xfrm>
        </p:grpSpPr>
        <p:sp>
          <p:nvSpPr>
            <p:cNvPr id="23" name="MH_Other_2">
              <a:extLst>
                <a:ext uri="{FF2B5EF4-FFF2-40B4-BE49-F238E27FC236}">
                  <a16:creationId xmlns:a16="http://schemas.microsoft.com/office/drawing/2014/main" id="{CA87ABFA-05EA-4EAB-B0D5-C7EF178D78DC}"/>
                </a:ext>
              </a:extLst>
            </p:cNvPr>
            <p:cNvSpPr/>
            <p:nvPr>
              <p:custDataLst>
                <p:tags r:id="rId8"/>
              </p:custDataLst>
            </p:nvPr>
          </p:nvSpPr>
          <p:spPr>
            <a:xfrm>
              <a:off x="4025801" y="3955240"/>
              <a:ext cx="1405112" cy="1133973"/>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24" name="MH_Title_1">
              <a:extLst>
                <a:ext uri="{FF2B5EF4-FFF2-40B4-BE49-F238E27FC236}">
                  <a16:creationId xmlns:a16="http://schemas.microsoft.com/office/drawing/2014/main" id="{31E7BF7D-30FE-4984-83E5-DD1825527F35}"/>
                </a:ext>
              </a:extLst>
            </p:cNvPr>
            <p:cNvSpPr/>
            <p:nvPr>
              <p:custDataLst>
                <p:tags r:id="rId9"/>
              </p:custDataLst>
            </p:nvPr>
          </p:nvSpPr>
          <p:spPr>
            <a:xfrm>
              <a:off x="4284875" y="4176964"/>
              <a:ext cx="886962" cy="690524"/>
            </a:xfrm>
            <a:prstGeom prst="ellipse">
              <a:avLst/>
            </a:prstGeom>
            <a:solidFill>
              <a:srgbClr val="203864"/>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2000" dirty="0">
                  <a:solidFill>
                    <a:schemeClr val="bg1"/>
                  </a:solidFill>
                  <a:cs typeface="+mn-ea"/>
                  <a:sym typeface="+mn-lt"/>
                </a:rPr>
                <a:t>徐立雄</a:t>
              </a:r>
              <a:endParaRPr lang="en-US" altLang="zh-CN" sz="2000" dirty="0">
                <a:solidFill>
                  <a:schemeClr val="bg1"/>
                </a:solidFill>
                <a:cs typeface="+mn-ea"/>
                <a:sym typeface="+mn-lt"/>
              </a:endParaRPr>
            </a:p>
          </p:txBody>
        </p:sp>
      </p:grpSp>
      <p:grpSp>
        <p:nvGrpSpPr>
          <p:cNvPr id="2" name="组合 8">
            <a:extLst>
              <a:ext uri="{FF2B5EF4-FFF2-40B4-BE49-F238E27FC236}">
                <a16:creationId xmlns:a16="http://schemas.microsoft.com/office/drawing/2014/main" id="{6B8486D6-6F99-92C9-7EFE-613849298444}"/>
              </a:ext>
            </a:extLst>
          </p:cNvPr>
          <p:cNvGrpSpPr/>
          <p:nvPr/>
        </p:nvGrpSpPr>
        <p:grpSpPr>
          <a:xfrm>
            <a:off x="5258346" y="4443081"/>
            <a:ext cx="1778883" cy="1960638"/>
            <a:chOff x="4025801" y="3955240"/>
            <a:chExt cx="1405112" cy="1133973"/>
          </a:xfrm>
        </p:grpSpPr>
        <p:sp>
          <p:nvSpPr>
            <p:cNvPr id="3" name="MH_Other_2">
              <a:extLst>
                <a:ext uri="{FF2B5EF4-FFF2-40B4-BE49-F238E27FC236}">
                  <a16:creationId xmlns:a16="http://schemas.microsoft.com/office/drawing/2014/main" id="{E6991117-D82A-AF78-155C-4832F6FA82FA}"/>
                </a:ext>
              </a:extLst>
            </p:cNvPr>
            <p:cNvSpPr/>
            <p:nvPr>
              <p:custDataLst>
                <p:tags r:id="rId6"/>
              </p:custDataLst>
            </p:nvPr>
          </p:nvSpPr>
          <p:spPr>
            <a:xfrm>
              <a:off x="4025801" y="3955240"/>
              <a:ext cx="1405112" cy="1133973"/>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4" name="MH_Title_1">
              <a:extLst>
                <a:ext uri="{FF2B5EF4-FFF2-40B4-BE49-F238E27FC236}">
                  <a16:creationId xmlns:a16="http://schemas.microsoft.com/office/drawing/2014/main" id="{C1EA9B1E-B853-9DDF-36E0-8585CDD2F48C}"/>
                </a:ext>
              </a:extLst>
            </p:cNvPr>
            <p:cNvSpPr/>
            <p:nvPr>
              <p:custDataLst>
                <p:tags r:id="rId7"/>
              </p:custDataLst>
            </p:nvPr>
          </p:nvSpPr>
          <p:spPr>
            <a:xfrm>
              <a:off x="4284875" y="4176964"/>
              <a:ext cx="886962" cy="690524"/>
            </a:xfrm>
            <a:prstGeom prst="ellipse">
              <a:avLst/>
            </a:prstGeom>
            <a:solidFill>
              <a:srgbClr val="203864"/>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2000" dirty="0">
                  <a:solidFill>
                    <a:schemeClr val="bg1"/>
                  </a:solidFill>
                  <a:cs typeface="+mn-ea"/>
                  <a:sym typeface="+mn-lt"/>
                </a:rPr>
                <a:t>杨俊明</a:t>
              </a:r>
              <a:endParaRPr lang="en-US" altLang="zh-CN" sz="2000" dirty="0">
                <a:solidFill>
                  <a:schemeClr val="bg1"/>
                </a:solidFill>
                <a:cs typeface="+mn-ea"/>
                <a:sym typeface="+mn-lt"/>
              </a:endParaRPr>
            </a:p>
          </p:txBody>
        </p:sp>
      </p:grpSp>
      <p:grpSp>
        <p:nvGrpSpPr>
          <p:cNvPr id="5" name="组合 8">
            <a:extLst>
              <a:ext uri="{FF2B5EF4-FFF2-40B4-BE49-F238E27FC236}">
                <a16:creationId xmlns:a16="http://schemas.microsoft.com/office/drawing/2014/main" id="{DD2229C1-6369-B7C6-CBFF-8B42CB041094}"/>
              </a:ext>
            </a:extLst>
          </p:cNvPr>
          <p:cNvGrpSpPr/>
          <p:nvPr/>
        </p:nvGrpSpPr>
        <p:grpSpPr>
          <a:xfrm>
            <a:off x="9064079" y="4540672"/>
            <a:ext cx="1778883" cy="1960638"/>
            <a:chOff x="4025801" y="3955240"/>
            <a:chExt cx="1405112" cy="1133973"/>
          </a:xfrm>
        </p:grpSpPr>
        <p:sp>
          <p:nvSpPr>
            <p:cNvPr id="6" name="MH_Other_2">
              <a:extLst>
                <a:ext uri="{FF2B5EF4-FFF2-40B4-BE49-F238E27FC236}">
                  <a16:creationId xmlns:a16="http://schemas.microsoft.com/office/drawing/2014/main" id="{F37B625C-C4E5-F936-BA9E-8233EA0491CE}"/>
                </a:ext>
              </a:extLst>
            </p:cNvPr>
            <p:cNvSpPr/>
            <p:nvPr>
              <p:custDataLst>
                <p:tags r:id="rId4"/>
              </p:custDataLst>
            </p:nvPr>
          </p:nvSpPr>
          <p:spPr>
            <a:xfrm>
              <a:off x="4025801" y="3955240"/>
              <a:ext cx="1405112" cy="1133973"/>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7" name="MH_Title_1">
              <a:extLst>
                <a:ext uri="{FF2B5EF4-FFF2-40B4-BE49-F238E27FC236}">
                  <a16:creationId xmlns:a16="http://schemas.microsoft.com/office/drawing/2014/main" id="{C121DC6C-0205-B9D0-98B0-EC13B98C2889}"/>
                </a:ext>
              </a:extLst>
            </p:cNvPr>
            <p:cNvSpPr/>
            <p:nvPr>
              <p:custDataLst>
                <p:tags r:id="rId5"/>
              </p:custDataLst>
            </p:nvPr>
          </p:nvSpPr>
          <p:spPr>
            <a:xfrm>
              <a:off x="4284875" y="4176964"/>
              <a:ext cx="886962" cy="690524"/>
            </a:xfrm>
            <a:prstGeom prst="ellipse">
              <a:avLst/>
            </a:prstGeom>
            <a:solidFill>
              <a:srgbClr val="203864"/>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2000" dirty="0">
                  <a:solidFill>
                    <a:schemeClr val="bg1"/>
                  </a:solidFill>
                  <a:cs typeface="+mn-ea"/>
                  <a:sym typeface="+mn-lt"/>
                </a:rPr>
                <a:t>王燕方</a:t>
              </a:r>
              <a:endParaRPr lang="en-US" altLang="zh-CN" sz="2000" dirty="0">
                <a:solidFill>
                  <a:schemeClr val="bg1"/>
                </a:solidFill>
                <a:cs typeface="+mn-ea"/>
                <a:sym typeface="+mn-lt"/>
              </a:endParaRPr>
            </a:p>
          </p:txBody>
        </p:sp>
      </p:grpSp>
    </p:spTree>
    <p:extLst>
      <p:ext uri="{BB962C8B-B14F-4D97-AF65-F5344CB8AC3E}">
        <p14:creationId xmlns:p14="http://schemas.microsoft.com/office/powerpoint/2010/main" val="4006027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Left)">
                                      <p:cBhvr>
                                        <p:cTn id="11" dur="500"/>
                                        <p:tgtEl>
                                          <p:spTgt spid="12"/>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lide(fromLeft)">
                                      <p:cBhvr>
                                        <p:cTn id="15" dur="500"/>
                                        <p:tgtEl>
                                          <p:spTgt spid="13"/>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Left)">
                                      <p:cBhvr>
                                        <p:cTn id="19" dur="500"/>
                                        <p:tgtEl>
                                          <p:spTgt spid="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12" presetClass="entr" presetSubtype="4"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slide(fromBottom)">
                                      <p:cBhvr>
                                        <p:cTn id="31" dur="500"/>
                                        <p:tgtEl>
                                          <p:spTgt spid="22"/>
                                        </p:tgtEl>
                                      </p:cBhvr>
                                    </p:animEffect>
                                  </p:childTnLst>
                                </p:cTn>
                              </p:par>
                              <p:par>
                                <p:cTn id="32" presetID="12" presetClass="entr" presetSubtype="4"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Bottom)">
                                      <p:cBhvr>
                                        <p:cTn id="34" dur="500"/>
                                        <p:tgtEl>
                                          <p:spTgt spid="2"/>
                                        </p:tgtEl>
                                      </p:cBhvr>
                                    </p:animEffect>
                                  </p:childTnLst>
                                </p:cTn>
                              </p:par>
                              <p:par>
                                <p:cTn id="35" presetID="1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lide(fromBottom)">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2" grpId="0" animBg="1"/>
      <p:bldP spid="13" grpId="0" animBg="1"/>
      <p:bldP spid="14" grpId="0" animBg="1"/>
      <p:bldP spid="16"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41CCF90B-E41E-417D-A412-BBAE5D12C7B9}"/>
              </a:ext>
            </a:extLst>
          </p:cNvPr>
          <p:cNvSpPr/>
          <p:nvPr/>
        </p:nvSpPr>
        <p:spPr>
          <a:xfrm>
            <a:off x="0" y="3489091"/>
            <a:ext cx="12192000" cy="23942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371600" y="4271246"/>
            <a:ext cx="9386047" cy="829945"/>
          </a:xfrm>
          <a:prstGeom prst="rect">
            <a:avLst/>
          </a:prstGeom>
        </p:spPr>
        <p:txBody>
          <a:bodyPr wrap="square">
            <a:spAutoFit/>
          </a:bodyPr>
          <a:lstStyle/>
          <a:p>
            <a:pPr algn="dist"/>
            <a:r>
              <a:rPr lang="zh-CN" altLang="en-US" sz="4800" dirty="0">
                <a:solidFill>
                  <a:schemeClr val="bg1"/>
                </a:solidFill>
                <a:cs typeface="+mn-ea"/>
                <a:sym typeface="+mn-lt"/>
              </a:rPr>
              <a:t>项目功能及展示</a:t>
            </a:r>
          </a:p>
        </p:txBody>
      </p:sp>
      <p:grpSp>
        <p:nvGrpSpPr>
          <p:cNvPr id="22" name="组合 21">
            <a:extLst>
              <a:ext uri="{FF2B5EF4-FFF2-40B4-BE49-F238E27FC236}">
                <a16:creationId xmlns:a16="http://schemas.microsoft.com/office/drawing/2014/main" id="{774156F0-6BD2-417A-931B-C6581D45EEB9}"/>
              </a:ext>
            </a:extLst>
          </p:cNvPr>
          <p:cNvGrpSpPr/>
          <p:nvPr/>
        </p:nvGrpSpPr>
        <p:grpSpPr>
          <a:xfrm>
            <a:off x="4868562" y="583476"/>
            <a:ext cx="2454876" cy="2479372"/>
            <a:chOff x="5141769" y="1609518"/>
            <a:chExt cx="1504948" cy="1504948"/>
          </a:xfrm>
        </p:grpSpPr>
        <p:sp>
          <p:nvSpPr>
            <p:cNvPr id="30" name="椭圆 29">
              <a:extLst>
                <a:ext uri="{FF2B5EF4-FFF2-40B4-BE49-F238E27FC236}">
                  <a16:creationId xmlns:a16="http://schemas.microsoft.com/office/drawing/2014/main" id="{FBAEE056-AF0C-4071-98D4-2D8BD2AB818F}"/>
                </a:ext>
              </a:extLst>
            </p:cNvPr>
            <p:cNvSpPr/>
            <p:nvPr/>
          </p:nvSpPr>
          <p:spPr>
            <a:xfrm>
              <a:off x="5141769" y="1609518"/>
              <a:ext cx="1504948" cy="1504948"/>
            </a:xfrm>
            <a:prstGeom prst="ellipse">
              <a:avLst/>
            </a:prstGeom>
            <a:gradFill flip="none" rotWithShape="1">
              <a:gsLst>
                <a:gs pos="0">
                  <a:schemeClr val="bg1"/>
                </a:gs>
                <a:gs pos="100000">
                  <a:schemeClr val="bg1">
                    <a:lumMod val="75000"/>
                  </a:schemeClr>
                </a:gs>
              </a:gsLst>
              <a:path path="circle">
                <a:fillToRect l="100000" t="100000"/>
              </a:path>
              <a:tileRect r="-100000" b="-100000"/>
            </a:gradFill>
            <a:ln w="19050">
              <a:gradFill flip="none" rotWithShape="1">
                <a:gsLst>
                  <a:gs pos="100000">
                    <a:schemeClr val="bg1"/>
                  </a:gs>
                  <a:gs pos="0">
                    <a:schemeClr val="bg1">
                      <a:lumMod val="75000"/>
                    </a:schemeClr>
                  </a:gs>
                </a:gsLst>
                <a:path path="circle">
                  <a:fillToRect l="100000" t="100000"/>
                </a:path>
                <a:tileRect r="-100000" b="-100000"/>
              </a:gradFill>
            </a:ln>
            <a:effectLst>
              <a:outerShdw blurRad="419100" dist="228600" dir="30000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a:extLst>
                <a:ext uri="{FF2B5EF4-FFF2-40B4-BE49-F238E27FC236}">
                  <a16:creationId xmlns:a16="http://schemas.microsoft.com/office/drawing/2014/main" id="{EB547907-7BE8-48AB-A48E-A30C7E745FBB}"/>
                </a:ext>
              </a:extLst>
            </p:cNvPr>
            <p:cNvGrpSpPr/>
            <p:nvPr/>
          </p:nvGrpSpPr>
          <p:grpSpPr>
            <a:xfrm>
              <a:off x="5305916" y="1773665"/>
              <a:ext cx="1176654" cy="1176654"/>
              <a:chOff x="2416942" y="1609518"/>
              <a:chExt cx="1176654" cy="1176654"/>
            </a:xfrm>
          </p:grpSpPr>
          <p:sp>
            <p:nvSpPr>
              <p:cNvPr id="32" name="Freeform 5">
                <a:extLst>
                  <a:ext uri="{FF2B5EF4-FFF2-40B4-BE49-F238E27FC236}">
                    <a16:creationId xmlns:a16="http://schemas.microsoft.com/office/drawing/2014/main" id="{84670F66-4D3C-4078-A216-A6C3D396CE34}"/>
                  </a:ext>
                </a:extLst>
              </p:cNvPr>
              <p:cNvSpPr>
                <a:spLocks noEditPoints="1"/>
              </p:cNvSpPr>
              <p:nvPr/>
            </p:nvSpPr>
            <p:spPr bwMode="auto">
              <a:xfrm>
                <a:off x="2649608" y="1887030"/>
                <a:ext cx="691475" cy="748400"/>
              </a:xfrm>
              <a:custGeom>
                <a:avLst/>
                <a:gdLst>
                  <a:gd name="T0" fmla="*/ 3057 w 3113"/>
                  <a:gd name="T1" fmla="*/ 497 h 2131"/>
                  <a:gd name="T2" fmla="*/ 1582 w 3113"/>
                  <a:gd name="T3" fmla="*/ 5 h 2131"/>
                  <a:gd name="T4" fmla="*/ 1531 w 3113"/>
                  <a:gd name="T5" fmla="*/ 5 h 2131"/>
                  <a:gd name="T6" fmla="*/ 56 w 3113"/>
                  <a:gd name="T7" fmla="*/ 497 h 2131"/>
                  <a:gd name="T8" fmla="*/ 0 w 3113"/>
                  <a:gd name="T9" fmla="*/ 574 h 2131"/>
                  <a:gd name="T10" fmla="*/ 56 w 3113"/>
                  <a:gd name="T11" fmla="*/ 652 h 2131"/>
                  <a:gd name="T12" fmla="*/ 492 w 3113"/>
                  <a:gd name="T13" fmla="*/ 797 h 2131"/>
                  <a:gd name="T14" fmla="*/ 492 w 3113"/>
                  <a:gd name="T15" fmla="*/ 1230 h 2131"/>
                  <a:gd name="T16" fmla="*/ 515 w 3113"/>
                  <a:gd name="T17" fmla="*/ 1288 h 2131"/>
                  <a:gd name="T18" fmla="*/ 1556 w 3113"/>
                  <a:gd name="T19" fmla="*/ 1639 h 2131"/>
                  <a:gd name="T20" fmla="*/ 2244 w 3113"/>
                  <a:gd name="T21" fmla="*/ 1507 h 2131"/>
                  <a:gd name="T22" fmla="*/ 2287 w 3113"/>
                  <a:gd name="T23" fmla="*/ 1399 h 2131"/>
                  <a:gd name="T24" fmla="*/ 2180 w 3113"/>
                  <a:gd name="T25" fmla="*/ 1356 h 2131"/>
                  <a:gd name="T26" fmla="*/ 1557 w 3113"/>
                  <a:gd name="T27" fmla="*/ 1475 h 2131"/>
                  <a:gd name="T28" fmla="*/ 863 w 3113"/>
                  <a:gd name="T29" fmla="*/ 1324 h 2131"/>
                  <a:gd name="T30" fmla="*/ 656 w 3113"/>
                  <a:gd name="T31" fmla="*/ 1193 h 2131"/>
                  <a:gd name="T32" fmla="*/ 656 w 3113"/>
                  <a:gd name="T33" fmla="*/ 852 h 2131"/>
                  <a:gd name="T34" fmla="*/ 1531 w 3113"/>
                  <a:gd name="T35" fmla="*/ 1144 h 2131"/>
                  <a:gd name="T36" fmla="*/ 1557 w 3113"/>
                  <a:gd name="T37" fmla="*/ 1148 h 2131"/>
                  <a:gd name="T38" fmla="*/ 1583 w 3113"/>
                  <a:gd name="T39" fmla="*/ 1144 h 2131"/>
                  <a:gd name="T40" fmla="*/ 2458 w 3113"/>
                  <a:gd name="T41" fmla="*/ 852 h 2131"/>
                  <a:gd name="T42" fmla="*/ 2458 w 3113"/>
                  <a:gd name="T43" fmla="*/ 998 h 2131"/>
                  <a:gd name="T44" fmla="*/ 2294 w 3113"/>
                  <a:gd name="T45" fmla="*/ 1230 h 2131"/>
                  <a:gd name="T46" fmla="*/ 2440 w 3113"/>
                  <a:gd name="T47" fmla="*/ 1454 h 2131"/>
                  <a:gd name="T48" fmla="*/ 2296 w 3113"/>
                  <a:gd name="T49" fmla="*/ 2029 h 2131"/>
                  <a:gd name="T50" fmla="*/ 2311 w 3113"/>
                  <a:gd name="T51" fmla="*/ 2099 h 2131"/>
                  <a:gd name="T52" fmla="*/ 2376 w 3113"/>
                  <a:gd name="T53" fmla="*/ 2131 h 2131"/>
                  <a:gd name="T54" fmla="*/ 2704 w 3113"/>
                  <a:gd name="T55" fmla="*/ 2131 h 2131"/>
                  <a:gd name="T56" fmla="*/ 2768 w 3113"/>
                  <a:gd name="T57" fmla="*/ 2099 h 2131"/>
                  <a:gd name="T58" fmla="*/ 2783 w 3113"/>
                  <a:gd name="T59" fmla="*/ 2029 h 2131"/>
                  <a:gd name="T60" fmla="*/ 2639 w 3113"/>
                  <a:gd name="T61" fmla="*/ 1454 h 2131"/>
                  <a:gd name="T62" fmla="*/ 2785 w 3113"/>
                  <a:gd name="T63" fmla="*/ 1230 h 2131"/>
                  <a:gd name="T64" fmla="*/ 2622 w 3113"/>
                  <a:gd name="T65" fmla="*/ 998 h 2131"/>
                  <a:gd name="T66" fmla="*/ 2622 w 3113"/>
                  <a:gd name="T67" fmla="*/ 797 h 2131"/>
                  <a:gd name="T68" fmla="*/ 3057 w 3113"/>
                  <a:gd name="T69" fmla="*/ 652 h 2131"/>
                  <a:gd name="T70" fmla="*/ 3113 w 3113"/>
                  <a:gd name="T71" fmla="*/ 574 h 2131"/>
                  <a:gd name="T72" fmla="*/ 3057 w 3113"/>
                  <a:gd name="T73" fmla="*/ 497 h 2131"/>
                  <a:gd name="T74" fmla="*/ 2540 w 3113"/>
                  <a:gd name="T75" fmla="*/ 1148 h 2131"/>
                  <a:gd name="T76" fmla="*/ 2621 w 3113"/>
                  <a:gd name="T77" fmla="*/ 1230 h 2131"/>
                  <a:gd name="T78" fmla="*/ 2540 w 3113"/>
                  <a:gd name="T79" fmla="*/ 1312 h 2131"/>
                  <a:gd name="T80" fmla="*/ 2458 w 3113"/>
                  <a:gd name="T81" fmla="*/ 1230 h 2131"/>
                  <a:gd name="T82" fmla="*/ 2540 w 3113"/>
                  <a:gd name="T83" fmla="*/ 1148 h 2131"/>
                  <a:gd name="T84" fmla="*/ 2481 w 3113"/>
                  <a:gd name="T85" fmla="*/ 1967 h 2131"/>
                  <a:gd name="T86" fmla="*/ 2540 w 3113"/>
                  <a:gd name="T87" fmla="*/ 1731 h 2131"/>
                  <a:gd name="T88" fmla="*/ 2599 w 3113"/>
                  <a:gd name="T89" fmla="*/ 1967 h 2131"/>
                  <a:gd name="T90" fmla="*/ 2481 w 3113"/>
                  <a:gd name="T91" fmla="*/ 1967 h 2131"/>
                  <a:gd name="T92" fmla="*/ 2533 w 3113"/>
                  <a:gd name="T93" fmla="*/ 654 h 2131"/>
                  <a:gd name="T94" fmla="*/ 1570 w 3113"/>
                  <a:gd name="T95" fmla="*/ 493 h 2131"/>
                  <a:gd name="T96" fmla="*/ 1476 w 3113"/>
                  <a:gd name="T97" fmla="*/ 561 h 2131"/>
                  <a:gd name="T98" fmla="*/ 1543 w 3113"/>
                  <a:gd name="T99" fmla="*/ 655 h 2131"/>
                  <a:gd name="T100" fmla="*/ 2201 w 3113"/>
                  <a:gd name="T101" fmla="*/ 765 h 2131"/>
                  <a:gd name="T102" fmla="*/ 1557 w 3113"/>
                  <a:gd name="T103" fmla="*/ 979 h 2131"/>
                  <a:gd name="T104" fmla="*/ 341 w 3113"/>
                  <a:gd name="T105" fmla="*/ 574 h 2131"/>
                  <a:gd name="T106" fmla="*/ 1557 w 3113"/>
                  <a:gd name="T107" fmla="*/ 169 h 2131"/>
                  <a:gd name="T108" fmla="*/ 2772 w 3113"/>
                  <a:gd name="T109" fmla="*/ 574 h 2131"/>
                  <a:gd name="T110" fmla="*/ 2533 w 3113"/>
                  <a:gd name="T111" fmla="*/ 654 h 2131"/>
                  <a:gd name="T112" fmla="*/ 2533 w 3113"/>
                  <a:gd name="T113" fmla="*/ 654 h 2131"/>
                  <a:gd name="T114" fmla="*/ 2533 w 3113"/>
                  <a:gd name="T115" fmla="*/ 654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13" h="2131">
                    <a:moveTo>
                      <a:pt x="3057" y="497"/>
                    </a:moveTo>
                    <a:cubicBezTo>
                      <a:pt x="1582" y="5"/>
                      <a:pt x="1582" y="5"/>
                      <a:pt x="1582" y="5"/>
                    </a:cubicBezTo>
                    <a:cubicBezTo>
                      <a:pt x="1565" y="0"/>
                      <a:pt x="1547" y="0"/>
                      <a:pt x="1531" y="5"/>
                    </a:cubicBezTo>
                    <a:cubicBezTo>
                      <a:pt x="56" y="497"/>
                      <a:pt x="56" y="497"/>
                      <a:pt x="56" y="497"/>
                    </a:cubicBezTo>
                    <a:cubicBezTo>
                      <a:pt x="23" y="508"/>
                      <a:pt x="0" y="539"/>
                      <a:pt x="0" y="574"/>
                    </a:cubicBezTo>
                    <a:cubicBezTo>
                      <a:pt x="0" y="610"/>
                      <a:pt x="23" y="641"/>
                      <a:pt x="56" y="652"/>
                    </a:cubicBezTo>
                    <a:cubicBezTo>
                      <a:pt x="492" y="797"/>
                      <a:pt x="492" y="797"/>
                      <a:pt x="492" y="797"/>
                    </a:cubicBezTo>
                    <a:cubicBezTo>
                      <a:pt x="492" y="1230"/>
                      <a:pt x="492" y="1230"/>
                      <a:pt x="492" y="1230"/>
                    </a:cubicBezTo>
                    <a:cubicBezTo>
                      <a:pt x="492" y="1252"/>
                      <a:pt x="500" y="1272"/>
                      <a:pt x="515" y="1288"/>
                    </a:cubicBezTo>
                    <a:cubicBezTo>
                      <a:pt x="530" y="1302"/>
                      <a:pt x="875" y="1639"/>
                      <a:pt x="1556" y="1639"/>
                    </a:cubicBezTo>
                    <a:cubicBezTo>
                      <a:pt x="1804" y="1639"/>
                      <a:pt x="2036" y="1595"/>
                      <a:pt x="2244" y="1507"/>
                    </a:cubicBezTo>
                    <a:cubicBezTo>
                      <a:pt x="2285" y="1489"/>
                      <a:pt x="2305" y="1441"/>
                      <a:pt x="2287" y="1399"/>
                    </a:cubicBezTo>
                    <a:cubicBezTo>
                      <a:pt x="2270" y="1358"/>
                      <a:pt x="2222" y="1338"/>
                      <a:pt x="2180" y="1356"/>
                    </a:cubicBezTo>
                    <a:cubicBezTo>
                      <a:pt x="1992" y="1435"/>
                      <a:pt x="1782" y="1475"/>
                      <a:pt x="1557" y="1475"/>
                    </a:cubicBezTo>
                    <a:cubicBezTo>
                      <a:pt x="1238" y="1475"/>
                      <a:pt x="1004" y="1393"/>
                      <a:pt x="863" y="1324"/>
                    </a:cubicBezTo>
                    <a:cubicBezTo>
                      <a:pt x="759" y="1272"/>
                      <a:pt x="689" y="1221"/>
                      <a:pt x="656" y="1193"/>
                    </a:cubicBezTo>
                    <a:cubicBezTo>
                      <a:pt x="656" y="852"/>
                      <a:pt x="656" y="852"/>
                      <a:pt x="656" y="852"/>
                    </a:cubicBezTo>
                    <a:cubicBezTo>
                      <a:pt x="1531" y="1144"/>
                      <a:pt x="1531" y="1144"/>
                      <a:pt x="1531" y="1144"/>
                    </a:cubicBezTo>
                    <a:cubicBezTo>
                      <a:pt x="1539" y="1146"/>
                      <a:pt x="1548" y="1148"/>
                      <a:pt x="1557" y="1148"/>
                    </a:cubicBezTo>
                    <a:cubicBezTo>
                      <a:pt x="1565" y="1148"/>
                      <a:pt x="1574" y="1146"/>
                      <a:pt x="1583" y="1144"/>
                    </a:cubicBezTo>
                    <a:cubicBezTo>
                      <a:pt x="2458" y="852"/>
                      <a:pt x="2458" y="852"/>
                      <a:pt x="2458" y="852"/>
                    </a:cubicBezTo>
                    <a:cubicBezTo>
                      <a:pt x="2458" y="998"/>
                      <a:pt x="2458" y="998"/>
                      <a:pt x="2458" y="998"/>
                    </a:cubicBezTo>
                    <a:cubicBezTo>
                      <a:pt x="2362" y="1032"/>
                      <a:pt x="2294" y="1123"/>
                      <a:pt x="2294" y="1230"/>
                    </a:cubicBezTo>
                    <a:cubicBezTo>
                      <a:pt x="2294" y="1330"/>
                      <a:pt x="2354" y="1416"/>
                      <a:pt x="2440" y="1454"/>
                    </a:cubicBezTo>
                    <a:cubicBezTo>
                      <a:pt x="2296" y="2029"/>
                      <a:pt x="2296" y="2029"/>
                      <a:pt x="2296" y="2029"/>
                    </a:cubicBezTo>
                    <a:cubicBezTo>
                      <a:pt x="2290" y="2053"/>
                      <a:pt x="2296" y="2080"/>
                      <a:pt x="2311" y="2099"/>
                    </a:cubicBezTo>
                    <a:cubicBezTo>
                      <a:pt x="2327" y="2119"/>
                      <a:pt x="2351" y="2131"/>
                      <a:pt x="2376" y="2131"/>
                    </a:cubicBezTo>
                    <a:cubicBezTo>
                      <a:pt x="2704" y="2131"/>
                      <a:pt x="2704" y="2131"/>
                      <a:pt x="2704" y="2131"/>
                    </a:cubicBezTo>
                    <a:cubicBezTo>
                      <a:pt x="2729" y="2131"/>
                      <a:pt x="2753" y="2119"/>
                      <a:pt x="2768" y="2099"/>
                    </a:cubicBezTo>
                    <a:cubicBezTo>
                      <a:pt x="2784" y="2080"/>
                      <a:pt x="2789" y="2053"/>
                      <a:pt x="2783" y="2029"/>
                    </a:cubicBezTo>
                    <a:cubicBezTo>
                      <a:pt x="2639" y="1454"/>
                      <a:pt x="2639" y="1454"/>
                      <a:pt x="2639" y="1454"/>
                    </a:cubicBezTo>
                    <a:cubicBezTo>
                      <a:pt x="2725" y="1416"/>
                      <a:pt x="2785" y="1330"/>
                      <a:pt x="2785" y="1230"/>
                    </a:cubicBezTo>
                    <a:cubicBezTo>
                      <a:pt x="2785" y="1123"/>
                      <a:pt x="2717" y="1032"/>
                      <a:pt x="2622" y="998"/>
                    </a:cubicBezTo>
                    <a:cubicBezTo>
                      <a:pt x="2622" y="797"/>
                      <a:pt x="2622" y="797"/>
                      <a:pt x="2622" y="797"/>
                    </a:cubicBezTo>
                    <a:cubicBezTo>
                      <a:pt x="3057" y="652"/>
                      <a:pt x="3057" y="652"/>
                      <a:pt x="3057" y="652"/>
                    </a:cubicBezTo>
                    <a:cubicBezTo>
                      <a:pt x="3091" y="641"/>
                      <a:pt x="3113" y="610"/>
                      <a:pt x="3113" y="574"/>
                    </a:cubicBezTo>
                    <a:cubicBezTo>
                      <a:pt x="3113" y="539"/>
                      <a:pt x="3091" y="508"/>
                      <a:pt x="3057" y="497"/>
                    </a:cubicBezTo>
                    <a:close/>
                    <a:moveTo>
                      <a:pt x="2540" y="1148"/>
                    </a:moveTo>
                    <a:cubicBezTo>
                      <a:pt x="2585" y="1148"/>
                      <a:pt x="2621" y="1184"/>
                      <a:pt x="2621" y="1230"/>
                    </a:cubicBezTo>
                    <a:cubicBezTo>
                      <a:pt x="2621" y="1275"/>
                      <a:pt x="2585" y="1312"/>
                      <a:pt x="2540" y="1312"/>
                    </a:cubicBezTo>
                    <a:cubicBezTo>
                      <a:pt x="2494" y="1312"/>
                      <a:pt x="2458" y="1275"/>
                      <a:pt x="2458" y="1230"/>
                    </a:cubicBezTo>
                    <a:cubicBezTo>
                      <a:pt x="2458" y="1184"/>
                      <a:pt x="2494" y="1148"/>
                      <a:pt x="2540" y="1148"/>
                    </a:cubicBezTo>
                    <a:close/>
                    <a:moveTo>
                      <a:pt x="2481" y="1967"/>
                    </a:moveTo>
                    <a:cubicBezTo>
                      <a:pt x="2540" y="1731"/>
                      <a:pt x="2540" y="1731"/>
                      <a:pt x="2540" y="1731"/>
                    </a:cubicBezTo>
                    <a:cubicBezTo>
                      <a:pt x="2599" y="1967"/>
                      <a:pt x="2599" y="1967"/>
                      <a:pt x="2599" y="1967"/>
                    </a:cubicBezTo>
                    <a:cubicBezTo>
                      <a:pt x="2481" y="1967"/>
                      <a:pt x="2481" y="1967"/>
                      <a:pt x="2481" y="1967"/>
                    </a:cubicBezTo>
                    <a:close/>
                    <a:moveTo>
                      <a:pt x="2533" y="654"/>
                    </a:moveTo>
                    <a:cubicBezTo>
                      <a:pt x="1570" y="493"/>
                      <a:pt x="1570" y="493"/>
                      <a:pt x="1570" y="493"/>
                    </a:cubicBezTo>
                    <a:cubicBezTo>
                      <a:pt x="1525" y="486"/>
                      <a:pt x="1483" y="516"/>
                      <a:pt x="1476" y="561"/>
                    </a:cubicBezTo>
                    <a:cubicBezTo>
                      <a:pt x="1469" y="605"/>
                      <a:pt x="1499" y="648"/>
                      <a:pt x="1543" y="655"/>
                    </a:cubicBezTo>
                    <a:cubicBezTo>
                      <a:pt x="2201" y="765"/>
                      <a:pt x="2201" y="765"/>
                      <a:pt x="2201" y="765"/>
                    </a:cubicBezTo>
                    <a:cubicBezTo>
                      <a:pt x="1557" y="979"/>
                      <a:pt x="1557" y="979"/>
                      <a:pt x="1557" y="979"/>
                    </a:cubicBezTo>
                    <a:cubicBezTo>
                      <a:pt x="341" y="574"/>
                      <a:pt x="341" y="574"/>
                      <a:pt x="341" y="574"/>
                    </a:cubicBezTo>
                    <a:cubicBezTo>
                      <a:pt x="1557" y="169"/>
                      <a:pt x="1557" y="169"/>
                      <a:pt x="1557" y="169"/>
                    </a:cubicBezTo>
                    <a:cubicBezTo>
                      <a:pt x="2772" y="574"/>
                      <a:pt x="2772" y="574"/>
                      <a:pt x="2772" y="574"/>
                    </a:cubicBezTo>
                    <a:cubicBezTo>
                      <a:pt x="2533" y="654"/>
                      <a:pt x="2533" y="654"/>
                      <a:pt x="2533" y="654"/>
                    </a:cubicBezTo>
                    <a:close/>
                    <a:moveTo>
                      <a:pt x="2533" y="654"/>
                    </a:moveTo>
                    <a:cubicBezTo>
                      <a:pt x="2533" y="654"/>
                      <a:pt x="2533" y="654"/>
                      <a:pt x="2533" y="654"/>
                    </a:cubicBezTo>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椭圆 32">
                <a:extLst>
                  <a:ext uri="{FF2B5EF4-FFF2-40B4-BE49-F238E27FC236}">
                    <a16:creationId xmlns:a16="http://schemas.microsoft.com/office/drawing/2014/main" id="{FF70412F-EA68-4D29-B883-6BABA35E3EC7}"/>
                  </a:ext>
                </a:extLst>
              </p:cNvPr>
              <p:cNvSpPr/>
              <p:nvPr/>
            </p:nvSpPr>
            <p:spPr>
              <a:xfrm>
                <a:off x="2416942" y="1609518"/>
                <a:ext cx="1176654" cy="1176654"/>
              </a:xfrm>
              <a:prstGeom prst="ellipse">
                <a:avLst/>
              </a:prstGeom>
              <a:gradFill>
                <a:gsLst>
                  <a:gs pos="100000">
                    <a:schemeClr val="bg1"/>
                  </a:gs>
                  <a:gs pos="0">
                    <a:schemeClr val="bg1">
                      <a:lumMod val="75000"/>
                    </a:schemeClr>
                  </a:gs>
                </a:gsLst>
                <a:path path="circle">
                  <a:fillToRect l="100000" t="100000"/>
                </a:path>
              </a:gradFill>
              <a:ln>
                <a:noFill/>
              </a:ln>
              <a:effectLst>
                <a:outerShdw blurRad="419100" sx="90000" sy="90000" algn="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5" name="箭头: V 形 34">
            <a:extLst>
              <a:ext uri="{FF2B5EF4-FFF2-40B4-BE49-F238E27FC236}">
                <a16:creationId xmlns:a16="http://schemas.microsoft.com/office/drawing/2014/main" id="{449C5A5E-152B-4E80-BEB6-5197A87326D6}"/>
              </a:ext>
            </a:extLst>
          </p:cNvPr>
          <p:cNvSpPr/>
          <p:nvPr/>
        </p:nvSpPr>
        <p:spPr>
          <a:xfrm rot="10800000">
            <a:off x="883172"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箭头: V 形 35">
            <a:extLst>
              <a:ext uri="{FF2B5EF4-FFF2-40B4-BE49-F238E27FC236}">
                <a16:creationId xmlns:a16="http://schemas.microsoft.com/office/drawing/2014/main" id="{C5A01CFA-19B7-4786-9C75-86388B26024D}"/>
              </a:ext>
            </a:extLst>
          </p:cNvPr>
          <p:cNvSpPr/>
          <p:nvPr/>
        </p:nvSpPr>
        <p:spPr>
          <a:xfrm rot="10800000" flipH="1">
            <a:off x="11082530" y="4429697"/>
            <a:ext cx="226299" cy="513044"/>
          </a:xfrm>
          <a:prstGeom prst="chevron">
            <a:avLst>
              <a:gd name="adj" fmla="val 82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15" name="组合 14">
            <a:extLst>
              <a:ext uri="{FF2B5EF4-FFF2-40B4-BE49-F238E27FC236}">
                <a16:creationId xmlns:a16="http://schemas.microsoft.com/office/drawing/2014/main" id="{E68C9C32-7B43-400C-97CC-6F267484CB7C}"/>
              </a:ext>
            </a:extLst>
          </p:cNvPr>
          <p:cNvGrpSpPr/>
          <p:nvPr/>
        </p:nvGrpSpPr>
        <p:grpSpPr>
          <a:xfrm>
            <a:off x="5683023" y="1450025"/>
            <a:ext cx="793579" cy="746274"/>
            <a:chOff x="165605" y="4160117"/>
            <a:chExt cx="962026" cy="631825"/>
          </a:xfrm>
          <a:solidFill>
            <a:schemeClr val="accent5">
              <a:lumMod val="50000"/>
            </a:schemeClr>
          </a:solidFill>
        </p:grpSpPr>
        <p:sp>
          <p:nvSpPr>
            <p:cNvPr id="16" name="Freeform 113">
              <a:extLst>
                <a:ext uri="{FF2B5EF4-FFF2-40B4-BE49-F238E27FC236}">
                  <a16:creationId xmlns:a16="http://schemas.microsoft.com/office/drawing/2014/main" id="{1EB8414C-65A0-48EC-BA3D-45A878AA1C6C}"/>
                </a:ext>
              </a:extLst>
            </p:cNvPr>
            <p:cNvSpPr/>
            <p:nvPr/>
          </p:nvSpPr>
          <p:spPr bwMode="auto">
            <a:xfrm>
              <a:off x="170368" y="4676054"/>
              <a:ext cx="957263" cy="115888"/>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accent1">
                    <a:lumMod val="50000"/>
                  </a:schemeClr>
                </a:solidFill>
                <a:cs typeface="+mn-ea"/>
                <a:sym typeface="+mn-lt"/>
              </a:endParaRPr>
            </a:p>
          </p:txBody>
        </p:sp>
        <p:sp>
          <p:nvSpPr>
            <p:cNvPr id="17" name="Freeform 114">
              <a:extLst>
                <a:ext uri="{FF2B5EF4-FFF2-40B4-BE49-F238E27FC236}">
                  <a16:creationId xmlns:a16="http://schemas.microsoft.com/office/drawing/2014/main" id="{B89CAE00-1ECB-4FF1-B85A-6741A5E275B0}"/>
                </a:ext>
              </a:extLst>
            </p:cNvPr>
            <p:cNvSpPr>
              <a:spLocks noEditPoints="1"/>
            </p:cNvSpPr>
            <p:nvPr/>
          </p:nvSpPr>
          <p:spPr bwMode="auto">
            <a:xfrm>
              <a:off x="165605" y="4160117"/>
              <a:ext cx="465138" cy="568325"/>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accent1">
                    <a:lumMod val="50000"/>
                  </a:schemeClr>
                </a:solidFill>
                <a:cs typeface="+mn-ea"/>
                <a:sym typeface="+mn-lt"/>
              </a:endParaRPr>
            </a:p>
          </p:txBody>
        </p:sp>
        <p:sp>
          <p:nvSpPr>
            <p:cNvPr id="18" name="Freeform 115">
              <a:extLst>
                <a:ext uri="{FF2B5EF4-FFF2-40B4-BE49-F238E27FC236}">
                  <a16:creationId xmlns:a16="http://schemas.microsoft.com/office/drawing/2014/main" id="{6A1EA178-2F4E-4A8B-A7F1-A225E57EB7BD}"/>
                </a:ext>
              </a:extLst>
            </p:cNvPr>
            <p:cNvSpPr/>
            <p:nvPr/>
          </p:nvSpPr>
          <p:spPr bwMode="auto">
            <a:xfrm>
              <a:off x="927605" y="4239492"/>
              <a:ext cx="131763" cy="134938"/>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accent1">
                    <a:lumMod val="50000"/>
                  </a:schemeClr>
                </a:solidFill>
                <a:cs typeface="+mn-ea"/>
                <a:sym typeface="+mn-lt"/>
              </a:endParaRPr>
            </a:p>
          </p:txBody>
        </p:sp>
        <p:sp>
          <p:nvSpPr>
            <p:cNvPr id="19" name="Freeform 116">
              <a:extLst>
                <a:ext uri="{FF2B5EF4-FFF2-40B4-BE49-F238E27FC236}">
                  <a16:creationId xmlns:a16="http://schemas.microsoft.com/office/drawing/2014/main" id="{AAD1609D-AB8D-4768-8409-A688F7ABDCA2}"/>
                </a:ext>
              </a:extLst>
            </p:cNvPr>
            <p:cNvSpPr>
              <a:spLocks noEditPoints="1"/>
            </p:cNvSpPr>
            <p:nvPr/>
          </p:nvSpPr>
          <p:spPr bwMode="auto">
            <a:xfrm>
              <a:off x="660905" y="4168054"/>
              <a:ext cx="466725" cy="568325"/>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dirty="0">
                <a:solidFill>
                  <a:schemeClr val="accent1">
                    <a:lumMod val="50000"/>
                  </a:schemeClr>
                </a:solidFill>
                <a:cs typeface="+mn-ea"/>
                <a:sym typeface="+mn-lt"/>
              </a:endParaRPr>
            </a:p>
          </p:txBody>
        </p:sp>
      </p:grpSp>
    </p:spTree>
    <p:extLst>
      <p:ext uri="{BB962C8B-B14F-4D97-AF65-F5344CB8AC3E}">
        <p14:creationId xmlns:p14="http://schemas.microsoft.com/office/powerpoint/2010/main" val="2686523976"/>
      </p:ext>
    </p:extLst>
  </p:cSld>
  <p:clrMapOvr>
    <a:masterClrMapping/>
  </p:clrMapOvr>
  <p:transition spd="slow" advTm="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82293A47-6DC7-46E8-86E7-8B90DBC1ED77}"/>
              </a:ext>
            </a:extLst>
          </p:cNvPr>
          <p:cNvGrpSpPr/>
          <p:nvPr/>
        </p:nvGrpSpPr>
        <p:grpSpPr>
          <a:xfrm>
            <a:off x="0" y="0"/>
            <a:ext cx="12192000" cy="768096"/>
            <a:chOff x="0" y="0"/>
            <a:chExt cx="12192000" cy="768096"/>
          </a:xfrm>
        </p:grpSpPr>
        <p:sp>
          <p:nvSpPr>
            <p:cNvPr id="29" name="矩形 28">
              <a:extLst>
                <a:ext uri="{FF2B5EF4-FFF2-40B4-BE49-F238E27FC236}">
                  <a16:creationId xmlns:a16="http://schemas.microsoft.com/office/drawing/2014/main" id="{837C8FC6-D291-49E9-A697-5EFE7D2334DE}"/>
                </a:ext>
              </a:extLst>
            </p:cNvPr>
            <p:cNvSpPr/>
            <p:nvPr/>
          </p:nvSpPr>
          <p:spPr>
            <a:xfrm>
              <a:off x="0" y="0"/>
              <a:ext cx="12192000" cy="7680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A1D9B14D-9EB6-4A84-822D-538863FCB863}"/>
                </a:ext>
              </a:extLst>
            </p:cNvPr>
            <p:cNvSpPr/>
            <p:nvPr/>
          </p:nvSpPr>
          <p:spPr>
            <a:xfrm>
              <a:off x="246113" y="73150"/>
              <a:ext cx="3414455" cy="584775"/>
            </a:xfrm>
            <a:prstGeom prst="rect">
              <a:avLst/>
            </a:prstGeom>
          </p:spPr>
          <p:txBody>
            <a:bodyPr wrap="square">
              <a:spAutoFit/>
            </a:bodyPr>
            <a:lstStyle/>
            <a:p>
              <a:pPr algn="ctr"/>
              <a:r>
                <a:rPr lang="zh-CN" altLang="en-US" sz="3200" dirty="0">
                  <a:solidFill>
                    <a:schemeClr val="bg1"/>
                  </a:solidFill>
                  <a:cs typeface="+mn-ea"/>
                  <a:sym typeface="+mn-lt"/>
                </a:rPr>
                <a:t>项目功能</a:t>
              </a:r>
            </a:p>
          </p:txBody>
        </p:sp>
      </p:grpSp>
      <p:sp>
        <p:nvSpPr>
          <p:cNvPr id="12" name="等腰三角形 11">
            <a:extLst>
              <a:ext uri="{FF2B5EF4-FFF2-40B4-BE49-F238E27FC236}">
                <a16:creationId xmlns:a16="http://schemas.microsoft.com/office/drawing/2014/main" id="{EBB7D29E-37B1-4179-B11A-C6B6EC7811CB}"/>
              </a:ext>
            </a:extLst>
          </p:cNvPr>
          <p:cNvSpPr/>
          <p:nvPr/>
        </p:nvSpPr>
        <p:spPr>
          <a:xfrm flipV="1">
            <a:off x="1831858" y="765379"/>
            <a:ext cx="242964" cy="20945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2" name="组合 51">
            <a:extLst>
              <a:ext uri="{FF2B5EF4-FFF2-40B4-BE49-F238E27FC236}">
                <a16:creationId xmlns:a16="http://schemas.microsoft.com/office/drawing/2014/main" id="{889A123E-88E5-6E98-562F-B92524ABE621}"/>
              </a:ext>
            </a:extLst>
          </p:cNvPr>
          <p:cNvGrpSpPr/>
          <p:nvPr/>
        </p:nvGrpSpPr>
        <p:grpSpPr>
          <a:xfrm>
            <a:off x="1024147" y="2234941"/>
            <a:ext cx="1206016" cy="1206016"/>
            <a:chOff x="822442" y="2234941"/>
            <a:chExt cx="1206016" cy="1206016"/>
          </a:xfrm>
        </p:grpSpPr>
        <p:sp>
          <p:nvSpPr>
            <p:cNvPr id="53" name="椭圆 52">
              <a:extLst>
                <a:ext uri="{FF2B5EF4-FFF2-40B4-BE49-F238E27FC236}">
                  <a16:creationId xmlns:a16="http://schemas.microsoft.com/office/drawing/2014/main" id="{3F7D7A23-68C7-CDDB-80E4-F89626F04551}"/>
                </a:ext>
              </a:extLst>
            </p:cNvPr>
            <p:cNvSpPr/>
            <p:nvPr/>
          </p:nvSpPr>
          <p:spPr>
            <a:xfrm>
              <a:off x="822442" y="2234941"/>
              <a:ext cx="1206016" cy="1206016"/>
            </a:xfrm>
            <a:prstGeom prst="ellipse">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4" name="图片 53">
              <a:extLst>
                <a:ext uri="{FF2B5EF4-FFF2-40B4-BE49-F238E27FC236}">
                  <a16:creationId xmlns:a16="http://schemas.microsoft.com/office/drawing/2014/main" id="{C41021B4-7D96-198D-0AB1-D1D7D14FD0EE}"/>
                </a:ext>
              </a:extLst>
            </p:cNvPr>
            <p:cNvPicPr>
              <a:picLocks noChangeAspect="1"/>
            </p:cNvPicPr>
            <p:nvPr/>
          </p:nvPicPr>
          <p:blipFill>
            <a:blip r:embed="rId3"/>
            <a:stretch>
              <a:fillRect/>
            </a:stretch>
          </p:blipFill>
          <p:spPr>
            <a:xfrm>
              <a:off x="1035657" y="2500562"/>
              <a:ext cx="779585" cy="674774"/>
            </a:xfrm>
            <a:prstGeom prst="rect">
              <a:avLst/>
            </a:prstGeom>
          </p:spPr>
        </p:pic>
      </p:grpSp>
      <p:grpSp>
        <p:nvGrpSpPr>
          <p:cNvPr id="55" name="组合 54">
            <a:extLst>
              <a:ext uri="{FF2B5EF4-FFF2-40B4-BE49-F238E27FC236}">
                <a16:creationId xmlns:a16="http://schemas.microsoft.com/office/drawing/2014/main" id="{BEE54C49-48AC-E264-A808-F3F95C4AA00C}"/>
              </a:ext>
            </a:extLst>
          </p:cNvPr>
          <p:cNvGrpSpPr/>
          <p:nvPr/>
        </p:nvGrpSpPr>
        <p:grpSpPr>
          <a:xfrm>
            <a:off x="4008392" y="3429000"/>
            <a:ext cx="1206016" cy="1206016"/>
            <a:chOff x="3806687" y="3429000"/>
            <a:chExt cx="1206016" cy="1206016"/>
          </a:xfrm>
        </p:grpSpPr>
        <p:sp>
          <p:nvSpPr>
            <p:cNvPr id="56" name="椭圆 55">
              <a:extLst>
                <a:ext uri="{FF2B5EF4-FFF2-40B4-BE49-F238E27FC236}">
                  <a16:creationId xmlns:a16="http://schemas.microsoft.com/office/drawing/2014/main" id="{6AF77FFF-1722-6E81-D5AE-E17AE9206D22}"/>
                </a:ext>
              </a:extLst>
            </p:cNvPr>
            <p:cNvSpPr/>
            <p:nvPr/>
          </p:nvSpPr>
          <p:spPr>
            <a:xfrm>
              <a:off x="3806687" y="3429000"/>
              <a:ext cx="1206016" cy="1206016"/>
            </a:xfrm>
            <a:prstGeom prst="ellipse">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7" name="图片 56">
              <a:extLst>
                <a:ext uri="{FF2B5EF4-FFF2-40B4-BE49-F238E27FC236}">
                  <a16:creationId xmlns:a16="http://schemas.microsoft.com/office/drawing/2014/main" id="{8F57DFD1-66B7-A7CD-5562-658CF253A6E4}"/>
                </a:ext>
              </a:extLst>
            </p:cNvPr>
            <p:cNvPicPr>
              <a:picLocks noChangeAspect="1"/>
            </p:cNvPicPr>
            <p:nvPr/>
          </p:nvPicPr>
          <p:blipFill>
            <a:blip r:embed="rId4"/>
            <a:stretch>
              <a:fillRect/>
            </a:stretch>
          </p:blipFill>
          <p:spPr>
            <a:xfrm>
              <a:off x="4129235" y="3684495"/>
              <a:ext cx="557140" cy="630784"/>
            </a:xfrm>
            <a:prstGeom prst="rect">
              <a:avLst/>
            </a:prstGeom>
          </p:spPr>
        </p:pic>
      </p:grpSp>
      <p:grpSp>
        <p:nvGrpSpPr>
          <p:cNvPr id="58" name="组合 57">
            <a:extLst>
              <a:ext uri="{FF2B5EF4-FFF2-40B4-BE49-F238E27FC236}">
                <a16:creationId xmlns:a16="http://schemas.microsoft.com/office/drawing/2014/main" id="{9A5D379B-B8A4-9F73-12FD-44C2299B52EA}"/>
              </a:ext>
            </a:extLst>
          </p:cNvPr>
          <p:cNvGrpSpPr/>
          <p:nvPr/>
        </p:nvGrpSpPr>
        <p:grpSpPr>
          <a:xfrm>
            <a:off x="6848358" y="2604773"/>
            <a:ext cx="968451" cy="968451"/>
            <a:chOff x="6646653" y="2604773"/>
            <a:chExt cx="968451" cy="968451"/>
          </a:xfrm>
        </p:grpSpPr>
        <p:sp>
          <p:nvSpPr>
            <p:cNvPr id="59" name="椭圆 58">
              <a:extLst>
                <a:ext uri="{FF2B5EF4-FFF2-40B4-BE49-F238E27FC236}">
                  <a16:creationId xmlns:a16="http://schemas.microsoft.com/office/drawing/2014/main" id="{66EFC186-8232-39BA-044E-FD3DBF955CD1}"/>
                </a:ext>
              </a:extLst>
            </p:cNvPr>
            <p:cNvSpPr/>
            <p:nvPr/>
          </p:nvSpPr>
          <p:spPr>
            <a:xfrm>
              <a:off x="6646653" y="2604773"/>
              <a:ext cx="968451" cy="968451"/>
            </a:xfrm>
            <a:prstGeom prst="ellipse">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0" name="图片 59">
              <a:extLst>
                <a:ext uri="{FF2B5EF4-FFF2-40B4-BE49-F238E27FC236}">
                  <a16:creationId xmlns:a16="http://schemas.microsoft.com/office/drawing/2014/main" id="{CD4A8D92-4810-E22B-64AA-36B07E3609D5}"/>
                </a:ext>
              </a:extLst>
            </p:cNvPr>
            <p:cNvPicPr>
              <a:picLocks noChangeAspect="1"/>
            </p:cNvPicPr>
            <p:nvPr/>
          </p:nvPicPr>
          <p:blipFill>
            <a:blip r:embed="rId5"/>
            <a:stretch>
              <a:fillRect/>
            </a:stretch>
          </p:blipFill>
          <p:spPr>
            <a:xfrm>
              <a:off x="6884897" y="2857412"/>
              <a:ext cx="491961" cy="463172"/>
            </a:xfrm>
            <a:prstGeom prst="rect">
              <a:avLst/>
            </a:prstGeom>
          </p:spPr>
        </p:pic>
      </p:grpSp>
      <p:grpSp>
        <p:nvGrpSpPr>
          <p:cNvPr id="61" name="组合 60">
            <a:extLst>
              <a:ext uri="{FF2B5EF4-FFF2-40B4-BE49-F238E27FC236}">
                <a16:creationId xmlns:a16="http://schemas.microsoft.com/office/drawing/2014/main" id="{240330D2-B88E-AA28-F6A4-71EFC9D30AD1}"/>
              </a:ext>
            </a:extLst>
          </p:cNvPr>
          <p:cNvGrpSpPr/>
          <p:nvPr/>
        </p:nvGrpSpPr>
        <p:grpSpPr>
          <a:xfrm>
            <a:off x="9832603" y="3440957"/>
            <a:ext cx="968451" cy="968451"/>
            <a:chOff x="9630898" y="3440957"/>
            <a:chExt cx="968451" cy="968451"/>
          </a:xfrm>
        </p:grpSpPr>
        <p:sp>
          <p:nvSpPr>
            <p:cNvPr id="62" name="椭圆 61">
              <a:extLst>
                <a:ext uri="{FF2B5EF4-FFF2-40B4-BE49-F238E27FC236}">
                  <a16:creationId xmlns:a16="http://schemas.microsoft.com/office/drawing/2014/main" id="{597DEFC6-0D3B-D9F7-24BE-8121D52F8A89}"/>
                </a:ext>
              </a:extLst>
            </p:cNvPr>
            <p:cNvSpPr/>
            <p:nvPr/>
          </p:nvSpPr>
          <p:spPr>
            <a:xfrm>
              <a:off x="9630898" y="3440957"/>
              <a:ext cx="968451" cy="968451"/>
            </a:xfrm>
            <a:prstGeom prst="ellipse">
              <a:avLst/>
            </a:prstGeom>
            <a:solidFill>
              <a:srgbClr val="C5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3" name="图片 62">
              <a:extLst>
                <a:ext uri="{FF2B5EF4-FFF2-40B4-BE49-F238E27FC236}">
                  <a16:creationId xmlns:a16="http://schemas.microsoft.com/office/drawing/2014/main" id="{51753234-BD1E-DA0C-B248-F5A46D880579}"/>
                </a:ext>
              </a:extLst>
            </p:cNvPr>
            <p:cNvPicPr>
              <a:picLocks noChangeAspect="1"/>
            </p:cNvPicPr>
            <p:nvPr/>
          </p:nvPicPr>
          <p:blipFill>
            <a:blip r:embed="rId6"/>
            <a:stretch>
              <a:fillRect/>
            </a:stretch>
          </p:blipFill>
          <p:spPr>
            <a:xfrm>
              <a:off x="9831814" y="3684495"/>
              <a:ext cx="566618" cy="491063"/>
            </a:xfrm>
            <a:prstGeom prst="rect">
              <a:avLst/>
            </a:prstGeom>
          </p:spPr>
        </p:pic>
      </p:grpSp>
      <p:cxnSp>
        <p:nvCxnSpPr>
          <p:cNvPr id="64" name="直接箭头连接符 63">
            <a:extLst>
              <a:ext uri="{FF2B5EF4-FFF2-40B4-BE49-F238E27FC236}">
                <a16:creationId xmlns:a16="http://schemas.microsoft.com/office/drawing/2014/main" id="{0ADD5337-B986-D393-858E-51D686CC7BD3}"/>
              </a:ext>
            </a:extLst>
          </p:cNvPr>
          <p:cNvCxnSpPr/>
          <p:nvPr/>
        </p:nvCxnSpPr>
        <p:spPr>
          <a:xfrm>
            <a:off x="2230163" y="3175336"/>
            <a:ext cx="1575354" cy="616735"/>
          </a:xfrm>
          <a:prstGeom prst="straightConnector1">
            <a:avLst/>
          </a:prstGeom>
          <a:ln w="12700">
            <a:solidFill>
              <a:srgbClr val="202C4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AFDF073A-B777-6F3F-5FAF-3E60C93981E8}"/>
              </a:ext>
            </a:extLst>
          </p:cNvPr>
          <p:cNvCxnSpPr>
            <a:cxnSpLocks/>
          </p:cNvCxnSpPr>
          <p:nvPr/>
        </p:nvCxnSpPr>
        <p:spPr>
          <a:xfrm flipV="1">
            <a:off x="5460618" y="3229123"/>
            <a:ext cx="1268618" cy="509160"/>
          </a:xfrm>
          <a:prstGeom prst="straightConnector1">
            <a:avLst/>
          </a:prstGeom>
          <a:ln w="15875">
            <a:solidFill>
              <a:srgbClr val="202C4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2E7165EB-D80B-C72A-1CD9-D4CEBE9E2F9C}"/>
              </a:ext>
            </a:extLst>
          </p:cNvPr>
          <p:cNvCxnSpPr/>
          <p:nvPr/>
        </p:nvCxnSpPr>
        <p:spPr>
          <a:xfrm>
            <a:off x="8017725" y="3175336"/>
            <a:ext cx="1613961" cy="509159"/>
          </a:xfrm>
          <a:prstGeom prst="straightConnector1">
            <a:avLst/>
          </a:prstGeom>
          <a:ln w="12700">
            <a:solidFill>
              <a:srgbClr val="202C46"/>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A6A977C9-EA70-F0E3-2A60-47A93120DB64}"/>
              </a:ext>
            </a:extLst>
          </p:cNvPr>
          <p:cNvSpPr txBox="1"/>
          <p:nvPr/>
        </p:nvSpPr>
        <p:spPr>
          <a:xfrm>
            <a:off x="711692" y="3915521"/>
            <a:ext cx="1785257" cy="1200329"/>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用户</a:t>
            </a:r>
            <a:r>
              <a:rPr lang="en-US" altLang="zh-CN" sz="2400" dirty="0">
                <a:solidFill>
                  <a:schemeClr val="tx1">
                    <a:lumMod val="85000"/>
                    <a:lumOff val="15000"/>
                  </a:schemeClr>
                </a:solidFill>
                <a:cs typeface="+mn-ea"/>
                <a:sym typeface="+mn-lt"/>
              </a:rPr>
              <a:t>/</a:t>
            </a:r>
            <a:r>
              <a:rPr lang="zh-CN" altLang="en-US" sz="2400" dirty="0">
                <a:solidFill>
                  <a:schemeClr val="tx1">
                    <a:lumMod val="85000"/>
                    <a:lumOff val="15000"/>
                  </a:schemeClr>
                </a:solidFill>
                <a:cs typeface="+mn-ea"/>
                <a:sym typeface="+mn-lt"/>
              </a:rPr>
              <a:t>车主选择拼车路线</a:t>
            </a:r>
          </a:p>
        </p:txBody>
      </p:sp>
      <p:sp>
        <p:nvSpPr>
          <p:cNvPr id="68" name="文本框 67">
            <a:extLst>
              <a:ext uri="{FF2B5EF4-FFF2-40B4-BE49-F238E27FC236}">
                <a16:creationId xmlns:a16="http://schemas.microsoft.com/office/drawing/2014/main" id="{B37FB459-2B4C-5DDE-8097-C014FB424A0A}"/>
              </a:ext>
            </a:extLst>
          </p:cNvPr>
          <p:cNvSpPr txBox="1"/>
          <p:nvPr/>
        </p:nvSpPr>
        <p:spPr>
          <a:xfrm>
            <a:off x="3805517" y="4890511"/>
            <a:ext cx="1575354" cy="1200329"/>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用户</a:t>
            </a:r>
            <a:r>
              <a:rPr lang="en-US" altLang="zh-CN" sz="2400" dirty="0">
                <a:solidFill>
                  <a:schemeClr val="tx1">
                    <a:lumMod val="85000"/>
                    <a:lumOff val="15000"/>
                  </a:schemeClr>
                </a:solidFill>
                <a:cs typeface="+mn-ea"/>
                <a:sym typeface="+mn-lt"/>
              </a:rPr>
              <a:t>/</a:t>
            </a:r>
            <a:r>
              <a:rPr lang="zh-CN" altLang="en-US" sz="2400" dirty="0">
                <a:solidFill>
                  <a:schemeClr val="tx1">
                    <a:lumMod val="85000"/>
                    <a:lumOff val="15000"/>
                  </a:schemeClr>
                </a:solidFill>
                <a:cs typeface="+mn-ea"/>
                <a:sym typeface="+mn-lt"/>
              </a:rPr>
              <a:t>车主发布长途</a:t>
            </a:r>
            <a:r>
              <a:rPr lang="en-US" altLang="zh-CN" sz="2400" dirty="0">
                <a:solidFill>
                  <a:schemeClr val="tx1">
                    <a:lumMod val="85000"/>
                    <a:lumOff val="15000"/>
                  </a:schemeClr>
                </a:solidFill>
                <a:cs typeface="+mn-ea"/>
                <a:sym typeface="+mn-lt"/>
              </a:rPr>
              <a:t>/</a:t>
            </a:r>
            <a:r>
              <a:rPr lang="zh-CN" altLang="en-US" sz="2400" dirty="0">
                <a:solidFill>
                  <a:schemeClr val="tx1">
                    <a:lumMod val="85000"/>
                    <a:lumOff val="15000"/>
                  </a:schemeClr>
                </a:solidFill>
                <a:cs typeface="+mn-ea"/>
                <a:sym typeface="+mn-lt"/>
              </a:rPr>
              <a:t>短途拼车</a:t>
            </a:r>
          </a:p>
        </p:txBody>
      </p:sp>
      <p:sp>
        <p:nvSpPr>
          <p:cNvPr id="69" name="文本框 68">
            <a:extLst>
              <a:ext uri="{FF2B5EF4-FFF2-40B4-BE49-F238E27FC236}">
                <a16:creationId xmlns:a16="http://schemas.microsoft.com/office/drawing/2014/main" id="{22A5767B-EEF4-567B-3E94-BB33E2480B0C}"/>
              </a:ext>
            </a:extLst>
          </p:cNvPr>
          <p:cNvSpPr txBox="1"/>
          <p:nvPr/>
        </p:nvSpPr>
        <p:spPr>
          <a:xfrm>
            <a:off x="6347504" y="3869354"/>
            <a:ext cx="2395649" cy="830997"/>
          </a:xfrm>
          <a:prstGeom prst="rect">
            <a:avLst/>
          </a:prstGeom>
          <a:noFill/>
        </p:spPr>
        <p:txBody>
          <a:bodyPr wrap="square" rtlCol="0">
            <a:spAutoFit/>
          </a:bodyPr>
          <a:lstStyle/>
          <a:p>
            <a:r>
              <a:rPr lang="zh-CN" altLang="en-US" sz="2400" dirty="0">
                <a:solidFill>
                  <a:schemeClr val="tx1">
                    <a:lumMod val="85000"/>
                    <a:lumOff val="15000"/>
                  </a:schemeClr>
                </a:solidFill>
                <a:cs typeface="+mn-ea"/>
                <a:sym typeface="+mn-lt"/>
              </a:rPr>
              <a:t>用户</a:t>
            </a:r>
            <a:r>
              <a:rPr lang="en-US" altLang="zh-CN" sz="2400" dirty="0">
                <a:solidFill>
                  <a:schemeClr val="tx1">
                    <a:lumMod val="85000"/>
                    <a:lumOff val="15000"/>
                  </a:schemeClr>
                </a:solidFill>
                <a:cs typeface="+mn-ea"/>
                <a:sym typeface="+mn-lt"/>
              </a:rPr>
              <a:t>/</a:t>
            </a:r>
            <a:r>
              <a:rPr lang="zh-CN" altLang="en-US" sz="2400" dirty="0">
                <a:solidFill>
                  <a:schemeClr val="tx1">
                    <a:lumMod val="85000"/>
                    <a:lumOff val="15000"/>
                  </a:schemeClr>
                </a:solidFill>
                <a:cs typeface="+mn-ea"/>
                <a:sym typeface="+mn-lt"/>
              </a:rPr>
              <a:t>车主筛选长途</a:t>
            </a:r>
            <a:r>
              <a:rPr lang="en-US" altLang="zh-CN" sz="2400" dirty="0">
                <a:solidFill>
                  <a:schemeClr val="tx1">
                    <a:lumMod val="85000"/>
                    <a:lumOff val="15000"/>
                  </a:schemeClr>
                </a:solidFill>
                <a:cs typeface="+mn-ea"/>
                <a:sym typeface="+mn-lt"/>
              </a:rPr>
              <a:t>/</a:t>
            </a:r>
            <a:r>
              <a:rPr lang="zh-CN" altLang="en-US" sz="2400" dirty="0">
                <a:solidFill>
                  <a:schemeClr val="tx1">
                    <a:lumMod val="85000"/>
                    <a:lumOff val="15000"/>
                  </a:schemeClr>
                </a:solidFill>
                <a:cs typeface="+mn-ea"/>
                <a:sym typeface="+mn-lt"/>
              </a:rPr>
              <a:t>短途拼车</a:t>
            </a:r>
          </a:p>
        </p:txBody>
      </p:sp>
      <p:sp>
        <p:nvSpPr>
          <p:cNvPr id="70" name="文本框 69">
            <a:extLst>
              <a:ext uri="{FF2B5EF4-FFF2-40B4-BE49-F238E27FC236}">
                <a16:creationId xmlns:a16="http://schemas.microsoft.com/office/drawing/2014/main" id="{24AE75EB-93B1-3DBE-4D1B-DF87EC146880}"/>
              </a:ext>
            </a:extLst>
          </p:cNvPr>
          <p:cNvSpPr txBox="1"/>
          <p:nvPr/>
        </p:nvSpPr>
        <p:spPr>
          <a:xfrm>
            <a:off x="9923667" y="4746518"/>
            <a:ext cx="968451" cy="830997"/>
          </a:xfrm>
          <a:prstGeom prst="rect">
            <a:avLst/>
          </a:prstGeom>
          <a:noFill/>
        </p:spPr>
        <p:txBody>
          <a:bodyPr wrap="square" rtlCol="0">
            <a:spAutoFit/>
          </a:bodyPr>
          <a:lstStyle/>
          <a:p>
            <a:pPr algn="dist"/>
            <a:r>
              <a:rPr lang="zh-CN" altLang="en-US" sz="2400" dirty="0">
                <a:solidFill>
                  <a:schemeClr val="tx1">
                    <a:lumMod val="85000"/>
                    <a:lumOff val="15000"/>
                  </a:schemeClr>
                </a:solidFill>
                <a:cs typeface="+mn-ea"/>
                <a:sym typeface="+mn-lt"/>
              </a:rPr>
              <a:t>进行拼车</a:t>
            </a:r>
          </a:p>
        </p:txBody>
      </p:sp>
    </p:spTree>
    <p:extLst>
      <p:ext uri="{BB962C8B-B14F-4D97-AF65-F5344CB8AC3E}">
        <p14:creationId xmlns:p14="http://schemas.microsoft.com/office/powerpoint/2010/main" val="3594223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anim calcmode="lin" valueType="num">
                                      <p:cBhvr>
                                        <p:cTn id="20" dur="1000" fill="hold"/>
                                        <p:tgtEl>
                                          <p:spTgt spid="67"/>
                                        </p:tgtEl>
                                        <p:attrNameLst>
                                          <p:attrName>ppt_x</p:attrName>
                                        </p:attrNameLst>
                                      </p:cBhvr>
                                      <p:tavLst>
                                        <p:tav tm="0">
                                          <p:val>
                                            <p:strVal val="#ppt_x"/>
                                          </p:val>
                                        </p:tav>
                                        <p:tav tm="100000">
                                          <p:val>
                                            <p:strVal val="#ppt_x"/>
                                          </p:val>
                                        </p:tav>
                                      </p:tavLst>
                                    </p:anim>
                                    <p:anim calcmode="lin" valueType="num">
                                      <p:cBhvr>
                                        <p:cTn id="21"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up)">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1000"/>
                                        <p:tgtEl>
                                          <p:spTgt spid="68"/>
                                        </p:tgtEl>
                                      </p:cBhvr>
                                    </p:animEffect>
                                    <p:anim calcmode="lin" valueType="num">
                                      <p:cBhvr>
                                        <p:cTn id="39" dur="1000" fill="hold"/>
                                        <p:tgtEl>
                                          <p:spTgt spid="68"/>
                                        </p:tgtEl>
                                        <p:attrNameLst>
                                          <p:attrName>ppt_x</p:attrName>
                                        </p:attrNameLst>
                                      </p:cBhvr>
                                      <p:tavLst>
                                        <p:tav tm="0">
                                          <p:val>
                                            <p:strVal val="#ppt_x"/>
                                          </p:val>
                                        </p:tav>
                                        <p:tav tm="100000">
                                          <p:val>
                                            <p:strVal val="#ppt_x"/>
                                          </p:val>
                                        </p:tav>
                                      </p:tavLst>
                                    </p:anim>
                                    <p:anim calcmode="lin" valueType="num">
                                      <p:cBhvr>
                                        <p:cTn id="4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wipe(down)">
                                      <p:cBhvr>
                                        <p:cTn id="45" dur="500"/>
                                        <p:tgtEl>
                                          <p:spTgt spid="65"/>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p:cTn id="50" dur="500" fill="hold"/>
                                        <p:tgtEl>
                                          <p:spTgt spid="58"/>
                                        </p:tgtEl>
                                        <p:attrNameLst>
                                          <p:attrName>ppt_w</p:attrName>
                                        </p:attrNameLst>
                                      </p:cBhvr>
                                      <p:tavLst>
                                        <p:tav tm="0">
                                          <p:val>
                                            <p:fltVal val="0"/>
                                          </p:val>
                                        </p:tav>
                                        <p:tav tm="100000">
                                          <p:val>
                                            <p:strVal val="#ppt_w"/>
                                          </p:val>
                                        </p:tav>
                                      </p:tavLst>
                                    </p:anim>
                                    <p:anim calcmode="lin" valueType="num">
                                      <p:cBhvr>
                                        <p:cTn id="51" dur="500" fill="hold"/>
                                        <p:tgtEl>
                                          <p:spTgt spid="58"/>
                                        </p:tgtEl>
                                        <p:attrNameLst>
                                          <p:attrName>ppt_h</p:attrName>
                                        </p:attrNameLst>
                                      </p:cBhvr>
                                      <p:tavLst>
                                        <p:tav tm="0">
                                          <p:val>
                                            <p:fltVal val="0"/>
                                          </p:val>
                                        </p:tav>
                                        <p:tav tm="100000">
                                          <p:val>
                                            <p:strVal val="#ppt_h"/>
                                          </p:val>
                                        </p:tav>
                                      </p:tavLst>
                                    </p:anim>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1000"/>
                                        <p:tgtEl>
                                          <p:spTgt spid="69"/>
                                        </p:tgtEl>
                                      </p:cBhvr>
                                    </p:animEffect>
                                    <p:anim calcmode="lin" valueType="num">
                                      <p:cBhvr>
                                        <p:cTn id="58" dur="1000" fill="hold"/>
                                        <p:tgtEl>
                                          <p:spTgt spid="69"/>
                                        </p:tgtEl>
                                        <p:attrNameLst>
                                          <p:attrName>ppt_x</p:attrName>
                                        </p:attrNameLst>
                                      </p:cBhvr>
                                      <p:tavLst>
                                        <p:tav tm="0">
                                          <p:val>
                                            <p:strVal val="#ppt_x"/>
                                          </p:val>
                                        </p:tav>
                                        <p:tav tm="100000">
                                          <p:val>
                                            <p:strVal val="#ppt_x"/>
                                          </p:val>
                                        </p:tav>
                                      </p:tavLst>
                                    </p:anim>
                                    <p:anim calcmode="lin" valueType="num">
                                      <p:cBhvr>
                                        <p:cTn id="5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wipe(up)">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p:cTn id="69" dur="500" fill="hold"/>
                                        <p:tgtEl>
                                          <p:spTgt spid="61"/>
                                        </p:tgtEl>
                                        <p:attrNameLst>
                                          <p:attrName>ppt_w</p:attrName>
                                        </p:attrNameLst>
                                      </p:cBhvr>
                                      <p:tavLst>
                                        <p:tav tm="0">
                                          <p:val>
                                            <p:fltVal val="0"/>
                                          </p:val>
                                        </p:tav>
                                        <p:tav tm="100000">
                                          <p:val>
                                            <p:strVal val="#ppt_w"/>
                                          </p:val>
                                        </p:tav>
                                      </p:tavLst>
                                    </p:anim>
                                    <p:anim calcmode="lin" valueType="num">
                                      <p:cBhvr>
                                        <p:cTn id="70" dur="500" fill="hold"/>
                                        <p:tgtEl>
                                          <p:spTgt spid="61"/>
                                        </p:tgtEl>
                                        <p:attrNameLst>
                                          <p:attrName>ppt_h</p:attrName>
                                        </p:attrNameLst>
                                      </p:cBhvr>
                                      <p:tavLst>
                                        <p:tav tm="0">
                                          <p:val>
                                            <p:fltVal val="0"/>
                                          </p:val>
                                        </p:tav>
                                        <p:tav tm="100000">
                                          <p:val>
                                            <p:strVal val="#ppt_h"/>
                                          </p:val>
                                        </p:tav>
                                      </p:tavLst>
                                    </p:anim>
                                    <p:animEffect transition="in" filter="fade">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1000"/>
                                        <p:tgtEl>
                                          <p:spTgt spid="70"/>
                                        </p:tgtEl>
                                      </p:cBhvr>
                                    </p:animEffect>
                                    <p:anim calcmode="lin" valueType="num">
                                      <p:cBhvr>
                                        <p:cTn id="77" dur="1000" fill="hold"/>
                                        <p:tgtEl>
                                          <p:spTgt spid="70"/>
                                        </p:tgtEl>
                                        <p:attrNameLst>
                                          <p:attrName>ppt_x</p:attrName>
                                        </p:attrNameLst>
                                      </p:cBhvr>
                                      <p:tavLst>
                                        <p:tav tm="0">
                                          <p:val>
                                            <p:strVal val="#ppt_x"/>
                                          </p:val>
                                        </p:tav>
                                        <p:tav tm="100000">
                                          <p:val>
                                            <p:strVal val="#ppt_x"/>
                                          </p:val>
                                        </p:tav>
                                      </p:tavLst>
                                    </p:anim>
                                    <p:anim calcmode="lin" valueType="num">
                                      <p:cBhvr>
                                        <p:cTn id="7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7" grpId="0"/>
      <p:bldP spid="68" grpId="0"/>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F0AEAFD-806A-43D7-820F-A59676867C54"/>
  <p:tag name="ISPRING_SCORM_RATE_SLIDES" val="1"/>
  <p:tag name="ISPRINGONLINEFOLDERID" val="0"/>
  <p:tag name="ISPRINGONLINEFOLDERPATH" val="Content List"/>
  <p:tag name="ISPRINGCLOUDFOLDERID" val="0"/>
  <p:tag name="ISPRINGCLOUDFOLDERPATH" val="Repository"/>
  <p:tag name="ISPRING_PLAYERS_CUSTOMIZATION" val="UEsDBBQAAgAIANN8qk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03yq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DTfKp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NN8qk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NN8qk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NN8qk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N8qk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03yqSJ/QnIWGCQAA+HgAACkAAAB1bml2ZXJzYWwvc2tpbl9jdXN0b21pemF0aW9uX3NldHRpbmdzLnhtbO1de2+jyhX/v59i5OpKt1IVP/ArldcVhnGC1sG+hiS7rSqLmEmMghkXxt7Nlf/op+kH6yfpmQFicGwHku1ede+EzWo5c14z5zEMP6HtRY9eoK0jRpferw7zaGARxrzgIer/AaHenPo0nIQkIiyq7ii3XuDSL0ZwTzkNqBFzAtcJXY2PRv0aGoof1O2oXb0Ld81Bs4E6TdzAXaTjlgZj54p+rmgwpjfqWq+6pyLWG5I5Cdhhrb1qbvSlgBFEJGRG4JKvfSXPnR3Kz+AidFwP+KJ+u8mvbWp1qzf5hZr1VqeFtw1VUZQ20lp6Xa9tO53zjlpHuNZs1ZTtoNtQGgqqt1r18/a23mm0FLgbnrdBSxOft1Gz02w29G0DN0AaqepAb2jbjnJer6tgDXfPte1wOOjUaqherytNfdtqK8NBDQG3AjpUpcsXUNGVgdLeqgO13lXQUBsOhs0t1nFba6FuA7drtW1zMFBqtd3i7maXXa4dtfB00uV8ReHBEBwc5blVPZBcvfk6DIHZJsuV7zCCAmdJPlRETgZMZCz6eU5XT3+qJAkqkjllT/3KU2MikLmyvkYDBrrQOPCfEl29qhhJ2YRf2cLI0pHnfqjcrRmjwdk8VnUW0HDp+JX+H+PcSWZWRJJuSFhG7t6Zk525jvgpKpbYgnyG65TQnC5XTvA0og/07M6ZPz6EdB24hdxcPK1I6HvBI3DXzjsaPmnI9yJmMLLM+Ye7/CoutoLciAh3r435VUjSd+6In1qsiZ8ScjuTr6/InujGizwmRNU6v06JrpwHkg9AV+XXaZkArOSj1uHX60KMfGXArvDyb5xk950nEuaNxO3ypBRdrVdl82kV0ge+2Hm51wP9LOdT6D7BA/ewxq9CQnyC3GChKCXLJuav7zEmt/u9pLcEKxDcbHNJSELlZDDTxlcT1fw8G40vxrOBcVGBviWqEvGy/LnR7n6tt9rQuRK5gpqsK3U0yutCQlmrVkyXaU/HoxkoxKOZiT/ZlT7/u7To+NoeGSau9JN/lFYwmeKbSp//XUT0ejrFpj2zRoaOZ4Y1M8e2WJcRtrFe6X+ma7RwNgQxijYe+YLYgiBoz15IUOR7rhjgLdsL1qSAPX18pRrmbIote2potjE2K32LhuHTn4VmZ80WkDwLJ0KuFzl3PnGFWUgRMb7K7nbwhy084KRLxwvOilifqreGeTGzx+ORNcOmnlIqfRy4SA8dbqm8oqlq4SnoCB3Yx98mPhPZJzQg1fdLK7k0Li5H8GtzRy69h4UPv+wN3kwwhGRCggKCkDh4CllnWbfjqc7XEAwiB62cKPpCQzeXNNnQFdBtmNoYUlOzM/ptribVDYH3gjmkDpmzAvqusGWpF3g2GH+CHIfaHJcUGn+EkvxYUugztqCGsFVAzFRvjAuVVwQvw7RA0hqcOzzf4bHMmc9Bjq/mxqPrCCh8haFMRDVGZ6UtWfiXawikoY6OVHusGBZb3D14GwKuhC5scwVsQRvSsM6z65dr42+zoWqMsD6DdNPHtzNbdEludOk8oYAy5LgbJ5gTdEfmzhoq4QnGXM8VYzzywoV/rr1fkcOS/vNT0rpMHX/66Q0u5RreAc/geRmMwWPKir1mnS9bMoM3OsJz/agXRRbgzS5YGjbVqTH+NiGKvOXaj7v0twjUs3Nlg/WqH+9fr+Jh+x84Y8UteGBARxt4tJQQhp2YbzmwefqlBA1zCOaSgyc0fH5CLaXAHCc6TIreoeYGVi7nyA2saDkVt3hgGTY8bN2SO376KCAsajWO2uF48zOiT+CA/lyqd+SewvOST5xN/CADe5cIf5EoZx6VcluLbdgjcNwEnQ9xUoFW31vyM1QxtddXOF2KeDfIzeeWrn1XVLfvPYodAdZ5vSQvn8PuQ7oUVN+J0ryON6W/vtOReIrT2O6k3APEc4EWjlWmPt8VMQurU+1ypqmmhvmJgtezX1wOqoOvyci2ZiN1wDVAmSwdNl/ALnzPz3nFdcUnAh0PVdCXTN4iTjhf/Odf/y6uZs+fmIoS6l/K6oHi510TP+v7u0kZif5RQI+tDvKi4qagYHKgSkWLn69sAxL0mxxZnHhbWtIlf8VVyDSUQBJG1bZV7fIKqsQSRUHXITwLllRypU4/QuMTz/qV/pUTPkLjtCn1yyoSK89zk5X2YXfEXTPfC0hJ8XfvRHzytjGZqbouzv5Qo743f4y3XxcOMMlrPuTThzL6tEvVhO68p5K4HiuvU2xuadeClhDf7xrC5uBe90zYvVDxHejhLPd+JmAh9Sf8zdbLV7nAwF/EQRr37x0/gtikt1mWaEG/JMFL2bKkfdYJODHhT4t9Fq4T3h1tn3vKi8fN6k0o+4w31IeNQYvnk1Gdp+9LadpAvPrNGnimvfAczlnJUMb1HXGf3yRf2Qv+DHGf3+KbCn/f/kJofyQrmb6OGzhhlp6JXaznQOiAhwSiSyU86V2eh3sw4q9lo4xLCSHPuaQu6Yu90faWJClnTss6XD3icS94fny54jJ3T2LaEYcdcgO79K2ezt8e85hPjie3mAeUYDb64r5kBcTwwf5ixFTEnlbkQwUOIs58wTt9VEGJjg8VvpwxQnNMbpX2M97OMpLCm9OiS9HPRTsvZTLgXbycKRrX+mmhXvXFOvWqpyLUS9QeD2CwXt6REEMOeNDlkgjliVn2Rfoq7EY8ke7JHRnNKmAL0B3AGSmthAwhl1jisSqtlvgmOw7PlszzyYaknSpDyCzO6fn3IqiO08mtshG5Z9n0TiilqyBpdbtczLfADP2olDiRZY3sjZQsOubcRWL2B7pVuvfsfDywG6Vdmqd7tkFTthf16gFTwHts9XvV7DYLPeoAynoSeh2ufV9CrhJylZCrhFwl5CohVwm5SshVQq4ScpWQq4RcJeQqIVcJuUrIVUKuEnKVkKuEXCXk+sNCrkdhu++CuO5YJeAqAdffAnA9nv+/Ad76uuTvDm6N41MabY3FJNhaCmw9hJoWQVsPgLTHwdbjBffjYq0HPpmVmKvEXCXmKjFXiblKzFVirhJzlZirxFwl5ioxV4m5SsxVYq4Sc5WYq8RcJeYqMVeJuUrMVX7l+m7QNeOTRF3lZ67yM1f5mav8zPV3Cr1KBFYisBKBlQisRGAlAisRWInASgRWIrASgZUIrERgJQIrEViJwEoEViKwEoGVCKxEYCUCK796lV+9/p/hr5lpfcePXgsAm98cfi0gKPFXib/+IPjr6d0oB8BmWL8DArtPA1HQd/Q/N/4vUEsDBBQAAgAIANR8qki63KLi9wwAAM4aAAAXAAAAdW5pdmVyc2FsL3VuaXZlcnNhbC5wbmftWWlYU9e63lTUVAXkHD1SIqRobzlVCkiLkTFFpnpaAiplNCCmiAwBBQKEEHBkkCH62AsKJEDpEcIQQNRAAoFTFGoDBATCEELAlAAJJOA2hCHD2eg95zz33/1xf/JjP/tde629vmF/3/t969k5PmhPvT3GewAA0Dvzrds5ANjhAgAf0WC7oCepFPOb0E0n4ZznaYDef3gBGuhGuHhBK5rIe1VhO6Hxx1e/DUwAgL/819alc+bcZ8sAYIw94+bimxKyJBDWxuDVPSsgUrF7bXfK8UQzwe1kw9RwlxuXzCR3Hu7PvuHrn3nEHXnkdEh1wH4js29vp4oMYK8dvI6L+USlutQ5gqJUTRC51+SKVIsU683eoOjLvOJQqV10Xym8JHJNBXKRiPS1GbFaKUSB/Q5ySKELDpWRNXE1CeKZy7ok1UrPUi/0cBSj6DfqPzI/5I3CmesCQECuhNoM23jLseJ/DE3zHm/MeZgcHc3fmiqRlMEz1jmhE/ehmejz6oRKuA4ANPodgQFA9hHIIdf/ug234TbchttwG27DbbgNt+E23Ibb8P8BItlrb3L1AOCbPYbQcczNEDptfnPg/wbt/HVJq+MRJUWh6QSw9ytujClxsalP2aFVH6+K9RewmRQ8kTULABedxLjh2M1lZjU/NF0tDUU8Mwke4jliNbInDblMddVkAcr+pvP6Hw/6ugxQk1NjtTWxcQJZLAEAWjTOa9O3jm/OqNyHk2K+DGb0NheLmbhKxM+yIddCbYCn5wDIRQmnOmvpsckMx0OK199ZURa6v1QvZ6Em27SaTQZFKy6Ji03fGCqjrr+0Sr/GT0HPcTM0YB9e+/vxhkmbWHZoFJMwWSdrPiEQalYZwd35oEF7KMPJw1Jkv+qlXBOR5Rf6c4tRFFYe8gsiUcdI0iWz3TWwDJZp2zCyQK+hPtYuvDBkVT+/8ug88y+XtxS3/Pnk5x0r+XGluIAkUZGMJWfz+2uv14DRt1iTJKUgooqzcCo/SHkQ9awfkTJ9o8TMt+KELPdtX1x6QnQnLw0fBPISsRecLI9ZRE2uEamMoffaJHn5c4KKQsmzxihuciC6fXerJX8q5Pr3Cpex895OI2xU3RnGYnMs1Za2uWaDeudof5MJx2MSOQkhzwYD4JX4IPh/C75unrguO+kjfaAldDVbSu9xRG+i2rkuZ4kux9Ik8vC/+i7zSD9k+LcUbMa4DT+kmxpguRfdX7aNiuksWZRr1NiqkZ0cP2yT15EMKeNoyq26W+7QtHvdF3JMy4Qk+7qMFIZjhpfhwTovwajgSVkWzL7q2thAxeA5+CCYuXhyVVdghy+zkLPu3rHHdEeqnVZf+1bnwWgPjYZ+Wkmp7gyQjdAy5Mw4yP/9RBNFshNa6YW8dMVZ/kSQ4/Rb1Rh/b+eIn/DgwtSfedXBmkAkd2KYqA4nob7VxQyMfbrU3Sd5sLr+YA2NSyG365WGJAvzYUG7XNTt+3JsHiO6w5OG5Ll5OPL93JCeiqElFunQoBPCu4IVC/Bo+vlBoPJ6IRNvLRUHVtpb0IM12JzyvcbwXwQt4/FHE/3gbNsQQBAoICnxHj7J6+66JvStFyP7ULoDC7x/1JVE1EsiOln4q/sME12wt57CkcNmaP5jGlAjv5Qo3DnzVHLvuZ3jnFx3ZF10j2GTYX7Fb4jc9er3NTaagrSMHlNQyjH/o1nOpwA9lzGVWktCBDTHOvUyCbzFJYYwdrSrgv0cFqSfVcDKhqJMcg9W0zm+OtT1LMyJfc/ZAom2yw/iHtwhYtM2L91Gu3sIrA7Sjvp6HhhZyL5DoDJL7SyPOYoJhWY2fKWRHRc/LHr7kB8/cmR+xD8UxxUqigcwSEAaLwk93F7DxJ+A/NCcq7GpgzHLJ8oPw4v4Fgbuxt1hV7/btCRzzkuZ+sjjR1O7W/aQT9BX2XngHMLD6MbXj0vkLEMLfDpFtiePKWSBHEJDpWXC7REzRrh/NsZXmTb5OGR4iihvr+eqcXNFMqZOQFGu6nASqfP5O06o5q14LdWqtEe9yugQOG4uNpeUqf4wJ1pVtS3/uhdpVamhzn2BD7Slo4tEqwu8l5DPy5hfPssDCaKTvPjhjmg7iZBiHCpt0FBHsTROPSglkagRC47SSy2/KW+57b8aLwCbzlvdLsvQrGtRYFwG5qG3gwC/o9FUgbknU2h9+JmGHymcn+JS5ijJqyFoUra/qIc4Hk8e8USQEpM0sDxsohTL62vmGon306wfceGI75Nc8xu+qasoJFjE7TyrhyUtGks2oopBe/m/BF4bs7WoKvkgR1/O3ozdnMjIM+7OJNDWoA0Mv4576N+YtrFQFTFHTqGFsUv/jtKskCOGeomBUVPGx26LIw1G6h9Ake6MrZ6Fz+Fyy0+wvxLTZun7jQ1b8tqb0pPrWWB1jwcDnWTo0vkKz+0JG7XuTq6ibLk2i7Nm22JcCJ/Gyr9XC9x9CGrFKLcfEebTRddbb0r+UZ9qeEEQFp81z3u15UuCESeNCjuGdSpYKJI2lh67KWkarH+A+bcdeSuCyKqtoK8gClB+es+aQuCi8BdeS63VK6BHKu5F0ezXonhm2NQygkjuVuZ4fGZhcN/Bl4G+DH3LYR9OEKO+sGF1Mia3fLZx3yPDdNteYuFliEFeb8kY0M+ASgMStTnO7Tfd32zf0I0HAYaUSu6ih+XJ0R/cJ5Bqmp7rib5TY4+SdL/XO7hbQSqf2FVqVdXfkL8+3lYU8eI8hddmOzxzCatqYuJtpOLxqkymANsabcdwH2gr/XthNLtu3brFGEWGuw1kWGS59mDcGI6UPaWpjVMZWnWJOTXlEvhuyFv4ZtATIUibcxDalXjs+0f6/zZ/pqnHNDp0k3y2q838Ssy8AaTN4uAnLo2T0w1hwkyV6paOyKdl1qrapDLYHCJkUpQR5wS7x1dLD6srWZET2OidvnpHP52Tu+ph1SFJuiNYaB0ru/wOVDnlJbsRacsWiZIbzL4ErlPySS+vYDCxaKfKX5l2OEmPsyAeQicLgLqu6IZ2HnsVUZmJgU9zYMdE1s9nG7pMnpih5GcnkrLHKv5lfdNhkFpqXJBTPrHDz9XLoUd46sDVUz/8R+bEEHgLoSrXK0P/R9BinvdktzUZrjX9EEbkCCrhMUmN8tVjnexkwYyznoxY/1qeKbvaMhtOdvrG1kL5uUltMOK9qQ/jEnD8grBPXEAb/YN2z9KjMD9tsMSfcDA6dpas0iM3JScG68kkt4FfNJW/2ffiPrHfTJMGCydUYmTHuGrBO+NNMWHl5SGuPvFHVuoNKdWqZ55K5g/v/WPtsxp4x5Lq9RZFrYxHlFE2s3b+DZcmv3s/lVsbWdgx7QdX4DXZlRvEEgL77s1rGthtUMLreU8RGI7ibNbLkXWsFTofwWn0HRq2p3UUZXXkc2i42WtTAR2H9H6tMN2reDjP63E+cuUcKsVHqBPkgRa0xrWtdD/aINppeqCsFN/3NI1EPmndYOplxI44hRZA1SOZduhZ6v3F7qVUr3k6/Dq+NU9rNW8vec9NS1Ppm0tJmMNvonPLG1wZjs3ydCUrouw098b5H1iTV+igODIKOdmunCLyEy8YCDxQDMkHe6veEzH4lmPFkO+I5tVnQelf7KRVgUupp36CFU8mC0mMF14LJ4s58UyirLWKUlDbwJ+f8xOAs0YCcOUAU7rrIoWaKqGttl+s/1DRajdsW0DTXcjs8hzY78O4dwm1svX4PNl6yp6txEKXpb19dYeNSBQkSi9C/OYHxaALS7/A7ObngpmrCpPyWQ/wLdFFP4s1xcxPf2/7NfOpXyT2W5LaJQ5mAuKvxngOaqt0btUtzFbtPKMexiu7YB2bAnlsrPWokLOi6IIpzo+DmbajnoxBbj1zjnNC0iKQ2REeWabGWAOjQ5QUcuueD/1DXzh7FGHiMopniMzK/qTVKDtQ/Olgj37nrS4N2bEx0jChF0N/jlLNGDBwywm1cpKcuATZX+X8Y4Uli165lafyn7UZAz/4C28sFBL9hhJB+kuCFlWOKygolwbxswpFrgZOTwnvBj35YwvDT229kwM7tcMrrKqUBzWctjzsLZ0WNk+jLnd9jh1t81w8gEgyhfRZcUnqvbu53GXAZcPfVSLU1fnUmdY5qkPJ48f1BCbnI2C6v9rgBc/odFZsD91WN/oReiVsbtDQF63IkX1ROnf+zd3ijXQfk12+VRwg9e0rc67+n2uufQQDpqNa0PzqrFNJDidJ6+RrdNjfViaiG3CmGaqV5rJ+6gjBll6yG+qIJ9z2A8B+d10dADj7Hs52bxWMJKgh75zw1U6uSWob/v0vRSTUapId/gS14LiajNgYzVdjcGhdHQbvrRdh6NuF0q5zk05DpwApPTViH/JodeYWB5dYdaieUD4GgGkmjU3rXxc2jqsQwsSDCRdWMWnQxsAZd7Qb/fTFm/8EUEsDBBQAAgAIANR8qkgEfFf8SgAAAGoAAAAbAAAAdW5pdmVyc2FsL3VuaXZlcnNhbC5wbmcueG1ss7GvyM1RKEstKs7Mz7NVMtQzULK34+WyKShKLctMLVeoAIoZ6RlAgJJCJSq3PDOlJMNWycLAEiGWkZqZnlFiq2RmYA4X1AcaCQBQSwECAAAUAAIACADTfKpIDmokTmIEAAAFEQAAHQAAAAAAAAABAAAAAAAAAAAAdW5pdmVyc2FsL2NvbW1vbl9tZXNzYWdlcy5sbmdQSwECAAAUAAIACADTfKpICH4LIykDAACGDAAAJwAAAAAAAAABAAAAAACdBAAAdW5pdmVyc2FsL2ZsYXNoX3B1Ymxpc2hpbmdfc2V0dGluZ3MueG1sUEsBAgAAFAACAAgA03yqSLX8CWS6AgAAVQoAACEAAAAAAAAAAQAAAAAACwgAAHVuaXZlcnNhbC9mbGFzaF9za2luX3NldHRpbmdzLnhtbFBLAQIAABQAAgAIANN8qkgqlg9n/gIAAJcLAAAmAAAAAAAAAAEAAAAAAAQLAAB1bml2ZXJzYWwvaHRtbF9wdWJsaXNoaW5nX3NldHRpbmdzLnhtbFBLAQIAABQAAgAIANN8qkhocVKRmgEAAB8GAAAfAAAAAAAAAAEAAAAAAEYOAAB1bml2ZXJzYWwvaHRtbF9za2luX3NldHRpbmdzLmpzUEsBAgAAFAACAAgA03yqSD08L9HBAAAA5QEAABoAAAAAAAAAAQAAAAAAHRAAAHVuaXZlcnNhbC9pMThuX3ByZXNldHMueG1sUEsBAgAAFAACAAgA03yqSLO/s1BtAAAAcgAAABwAAAAAAAAAAQAAAAAAFhEAAHVuaXZlcnNhbC9sb2NhbF9zZXR0aW5ncy54bWxQSwECAAAUAAIACABElFdHI7RO+/sCAACwCAAAFAAAAAAAAAABAAAAAAC9EQAAdW5pdmVyc2FsL3BsYXllci54bWxQSwECAAAUAAIACADTfKpIn9CchYYJAAD4eAAAKQAAAAAAAAABAAAAAADqFAAAdW5pdmVyc2FsL3NraW5fY3VzdG9taXphdGlvbl9zZXR0aW5ncy54bWxQSwECAAAUAAIACADUfKpIutyi4vcMAADOGgAAFwAAAAAAAAAAAAAAAAC3HgAAdW5pdmVyc2FsL3VuaXZlcnNhbC5wbmdQSwECAAAUAAIACADUfKpIBHxX/EoAAABqAAAAGwAAAAAAAAABAAAAAADjKwAAdW5pdmVyc2FsL3VuaXZlcnNhbC5wbmcueG1sUEsFBgAAAAALAAsASQMAAGYsAAAAAA=="/>
  <p:tag name="ISPRING_SCORM_ENDPOINT" val="&lt;endpoint&gt;&lt;enable&gt;0&lt;/enable&gt;&lt;lrs&gt;http://&lt;/lrs&gt;&lt;auth&gt;0&lt;/auth&gt;&lt;login&gt;&lt;/login&gt;&lt;password&gt;&lt;/password&gt;&lt;key&gt;&lt;/key&gt;&lt;name&gt;&lt;/name&gt;&lt;email&gt;&lt;/email&gt;&lt;/endpoint&gt;&#10;"/>
  <p:tag name="ISPRING_PRESENTATION_TITLE" val="微粒体毕业答辩PPT1"/>
</p:tagLst>
</file>

<file path=ppt/tags/tag1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7"/>
</p:tagLst>
</file>

<file path=ppt/tags/tag2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8"/>
</p:tagLst>
</file>

<file path=ppt/tags/tag2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ymogmuh">
      <a:majorFont>
        <a:latin typeface="印品黑体"/>
        <a:ea typeface="微软雅黑"/>
        <a:cs typeface=""/>
      </a:majorFont>
      <a:minorFont>
        <a:latin typeface="印品黑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宽屏</PresentationFormat>
  <Paragraphs>89</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微软雅黑</vt:lpstr>
      <vt:lpstr>印品黑体</vt:lpstr>
      <vt:lpstr>字魂35号-经典雅黑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keywords>www.1ppt.com</cp:keywords>
  <dc:description>www.1ppt.com</dc:description>
  <cp:lastModifiedBy/>
  <cp:revision>9</cp:revision>
  <dcterms:created xsi:type="dcterms:W3CDTF">2016-05-29T10:45:00Z</dcterms:created>
  <dcterms:modified xsi:type="dcterms:W3CDTF">2023-03-29T06:51:00Z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MSIP_Label_defa4170-0d19-0005-0004-bc88714345d2_Enabled">
    <vt:lpwstr>true</vt:lpwstr>
  </property>
  <property fmtid="{D5CDD505-2E9C-101B-9397-08002B2CF9AE}" pid="4" name="MSIP_Label_defa4170-0d19-0005-0004-bc88714345d2_SetDate">
    <vt:lpwstr>2023-03-29T06:50:25Z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f7703c3d-461f-4553-9dd2-02bc114ffed2</vt:lpwstr>
  </property>
  <property fmtid="{D5CDD505-2E9C-101B-9397-08002B2CF9AE}" pid="8" name="MSIP_Label_defa4170-0d19-0005-0004-bc88714345d2_ActionId">
    <vt:lpwstr>27dd04d2-3a25-4a78-b117-7c4ed03e8e99</vt:lpwstr>
  </property>
  <property fmtid="{D5CDD505-2E9C-101B-9397-08002B2CF9AE}" pid="9" name="MSIP_Label_defa4170-0d19-0005-0004-bc88714345d2_ContentBits">
    <vt:lpwstr>0</vt:lpwstr>
  </property>
</Properties>
</file>