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9FFDF-7193-4787-B21B-99ADB3342A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CF80F4-8B76-4313-803B-D230AB8FB2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68D81-4F92-42A0-8BBF-328D920D9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2AC5F-85A0-4DCA-AE4F-8870C0A4E7F3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480B3-8E88-432F-8F2C-8E8519660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1C924F-F058-4B26-9AF0-5D26E657D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5BC9D-0956-43F8-8068-64AC278EA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063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DBA57-CAA5-4743-9660-ACBB8E7E3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6BAC8-E6A7-4012-8355-898199F798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3CA6E8-7C26-4042-9BBB-1F3E1015C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2AC5F-85A0-4DCA-AE4F-8870C0A4E7F3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02BFB-EAED-47E9-B8E5-CE865AD00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0381E-E5A2-4EF7-B972-B15C9C7CE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5BC9D-0956-43F8-8068-64AC278EA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518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8B2B6D-F3AD-48F3-B2A9-B16CCAC947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0D7AF6-E083-45A2-91C8-4F81361DC9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6177C2-7B83-44B0-A706-3EBF34434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2AC5F-85A0-4DCA-AE4F-8870C0A4E7F3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9F7C9-350B-431B-8B7D-BE66D48B0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D7FAB-546C-40EE-8D06-E7E6D4983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5BC9D-0956-43F8-8068-64AC278EA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212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42813-9068-49CC-919C-632DE3CDE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C6B3F-99DB-4494-9659-3DBFE7FC6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72B532-BA95-4FFE-ACE7-776E985B8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2AC5F-85A0-4DCA-AE4F-8870C0A4E7F3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EF22D-F980-41F6-8041-6EB0CB310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DFDEF-0E80-4B56-B102-C69C0BF4C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5BC9D-0956-43F8-8068-64AC278EA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584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3C957-0148-43C2-A913-17E3197D5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1CC7BB-EF88-4D30-ABA5-5430B2952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CE23AE-5393-4CDC-A458-D4C585DD4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2AC5F-85A0-4DCA-AE4F-8870C0A4E7F3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02F1E-8B0F-4DB7-800E-B12E4EEDC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3EBF58-0985-457E-B812-5E18B87D2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5BC9D-0956-43F8-8068-64AC278EA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23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8DACE-8A4F-42CB-91A8-41B24F181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1C28A-B507-4818-B482-927BDCF51A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F270D8-0256-421D-AFA5-7F15EDFA6C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8D039E-DC86-4658-A426-35EF3A925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2AC5F-85A0-4DCA-AE4F-8870C0A4E7F3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A2B4D1-81A9-49A8-9ED4-2C7A52A3C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588D98-FD02-4CA1-B298-5B39949D5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5BC9D-0956-43F8-8068-64AC278EA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612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4E7FB-FE7B-4A5C-BBC7-3D2D02EA1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3B9BB0-8988-4E1E-94BA-9DD71901CA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C693C-32E7-4016-9D70-F663F705BD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D16EA8-A1C4-4CD1-B64A-B58A22D0A5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BFD0D8-9A8B-46D6-91AC-C3E58E5AF0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B3E411-1750-473E-9135-87EA0008E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2AC5F-85A0-4DCA-AE4F-8870C0A4E7F3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950663-A9E9-415E-A404-BCFA6A4C8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B76D50-C49D-4F93-9C81-A3D4FD1F1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5BC9D-0956-43F8-8068-64AC278EA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588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1ABF3-EBAD-4B21-BB88-13E5DE126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16F686-2DD4-4641-AB7D-3F749C093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2AC5F-85A0-4DCA-AE4F-8870C0A4E7F3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AEBCE1-CAA8-4B0A-946E-8C77737DF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0C8545-68BC-4951-8996-297C6BC27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5BC9D-0956-43F8-8068-64AC278EA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029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256F8E-007C-4180-84DA-041EA2371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2AC5F-85A0-4DCA-AE4F-8870C0A4E7F3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A66707-BE91-41A4-9FED-F47221E5E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F0CB47-B066-43D5-AEE4-8ABC5A20C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5BC9D-0956-43F8-8068-64AC278EA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448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AF3B0-8FBA-4AFF-B432-87758466C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BD912-FFC7-4C6B-9C3F-8DE82D4ED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CD0245-4FA4-4EF7-968E-FB8474D197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87F159-66CE-462D-8C84-3939B2F68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2AC5F-85A0-4DCA-AE4F-8870C0A4E7F3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AFD517-131A-4529-92EF-179026999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96394B-09C3-40AB-8D0F-4794CA496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5BC9D-0956-43F8-8068-64AC278EA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194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76624-9981-4758-A508-4A884BB08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49C1E5-01E5-4214-8B8F-3BEC0FEEE4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8B468F-BBC6-4396-B144-4240B09B1F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5892C3-EAD4-49B3-B769-5C9CB749C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2AC5F-85A0-4DCA-AE4F-8870C0A4E7F3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495478-CD4B-42FE-9BF8-0DAD66497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7A1962-93FB-408B-95AB-E04E7A711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5BC9D-0956-43F8-8068-64AC278EA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808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1A8B28-2E6E-4B88-8719-6E23D7D9C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2D085B-57BB-4EF4-B25D-D72469708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9F466-BAF6-4B89-8087-63C8618A27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2AC5F-85A0-4DCA-AE4F-8870C0A4E7F3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ED1E3-0806-4A6E-ACC0-08E374B323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6AF28-BD03-4ED8-8F23-C0315B7E1D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5BC9D-0956-43F8-8068-64AC278EA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820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51E38-CE30-4404-8B21-3685112293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Wednesday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33C2C1-0DE6-43C9-9BBB-2EEE2870EA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  <a:p>
            <a:r>
              <a:rPr lang="en-US" dirty="0">
                <a:solidFill>
                  <a:srgbClr val="0070C0"/>
                </a:solidFill>
              </a:rPr>
              <a:t>01.04.2020</a:t>
            </a:r>
          </a:p>
        </p:txBody>
      </p:sp>
    </p:spTree>
    <p:extLst>
      <p:ext uri="{BB962C8B-B14F-4D97-AF65-F5344CB8AC3E}">
        <p14:creationId xmlns:p14="http://schemas.microsoft.com/office/powerpoint/2010/main" val="1186304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561BB-89C5-414D-8B3D-0013745C1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1. Read and complete.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0E225-86AE-4E38-ABCF-32DF432B9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Hi, what’s your name ?                  ………………………………..</a:t>
            </a:r>
          </a:p>
          <a:p>
            <a:pPr marL="514350" indent="-514350">
              <a:buAutoNum type="arabicPeriod"/>
            </a:pPr>
            <a:r>
              <a:rPr lang="en-US" dirty="0"/>
              <a:t>John. How old are you?                 ………………………………..</a:t>
            </a:r>
          </a:p>
          <a:p>
            <a:pPr marL="514350" indent="-514350">
              <a:buAutoNum type="arabicPeriod"/>
            </a:pPr>
            <a:r>
              <a:rPr lang="en-US" dirty="0"/>
              <a:t>I’m nine. Are you in 4B?                …………………………………</a:t>
            </a:r>
          </a:p>
          <a:p>
            <a:pPr marL="514350" indent="-514350">
              <a:buAutoNum type="arabicPeriod"/>
            </a:pPr>
            <a:r>
              <a:rPr lang="en-US" dirty="0"/>
              <a:t>Is </a:t>
            </a:r>
            <a:r>
              <a:rPr lang="en-US" dirty="0" err="1"/>
              <a:t>Mr</a:t>
            </a:r>
            <a:r>
              <a:rPr lang="en-US" dirty="0"/>
              <a:t> </a:t>
            </a:r>
            <a:r>
              <a:rPr lang="en-US" dirty="0" err="1"/>
              <a:t>Catalin</a:t>
            </a:r>
            <a:r>
              <a:rPr lang="en-US" dirty="0"/>
              <a:t> your teacher?          ………………………………….</a:t>
            </a:r>
          </a:p>
          <a:p>
            <a:pPr marL="514350" indent="-514350">
              <a:buAutoNum type="arabicPeriod"/>
            </a:pPr>
            <a:r>
              <a:rPr lang="en-US" dirty="0"/>
              <a:t>Is </a:t>
            </a:r>
            <a:r>
              <a:rPr lang="en-US" dirty="0" err="1"/>
              <a:t>Mrs</a:t>
            </a:r>
            <a:r>
              <a:rPr lang="en-US" dirty="0"/>
              <a:t> Lucas your teacher?           ………………………………….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878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6B8C1-E444-4E6B-8AE4-695B042D1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2. </a:t>
            </a:r>
            <a:r>
              <a:rPr lang="en-US" b="1" dirty="0" err="1"/>
              <a:t>Colour</a:t>
            </a:r>
            <a:r>
              <a:rPr lang="en-US" b="1" dirty="0"/>
              <a:t>. Then write.</a:t>
            </a:r>
          </a:p>
        </p:txBody>
      </p:sp>
      <p:pic>
        <p:nvPicPr>
          <p:cNvPr id="5" name="Content Placeholder 4" descr="A picture containing text, drawing&#10;&#10;Description automatically generated">
            <a:extLst>
              <a:ext uri="{FF2B5EF4-FFF2-40B4-BE49-F238E27FC236}">
                <a16:creationId xmlns:a16="http://schemas.microsoft.com/office/drawing/2014/main" id="{4DB7E0F7-EED3-43D3-BE19-5A981E07F6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357" y="1825625"/>
            <a:ext cx="8463063" cy="4351338"/>
          </a:xfrm>
        </p:spPr>
      </p:pic>
    </p:spTree>
    <p:extLst>
      <p:ext uri="{BB962C8B-B14F-4D97-AF65-F5344CB8AC3E}">
        <p14:creationId xmlns:p14="http://schemas.microsoft.com/office/powerpoint/2010/main" val="1694716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ACC57-1624-48D3-A754-965979D45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864" y="556181"/>
            <a:ext cx="10627936" cy="562078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cupboards are …………………………..</a:t>
            </a:r>
          </a:p>
          <a:p>
            <a:pPr marL="0" indent="0">
              <a:buNone/>
            </a:pPr>
            <a:r>
              <a:rPr lang="en-US" dirty="0"/>
              <a:t>The door is ……………………..</a:t>
            </a:r>
          </a:p>
          <a:p>
            <a:pPr marL="0" indent="0">
              <a:buNone/>
            </a:pPr>
            <a:r>
              <a:rPr lang="en-US" dirty="0"/>
              <a:t>The board …… ………………………..</a:t>
            </a:r>
          </a:p>
          <a:p>
            <a:pPr marL="0" indent="0">
              <a:buNone/>
            </a:pPr>
            <a:r>
              <a:rPr lang="en-US" dirty="0"/>
              <a:t>The light ………. …………………………</a:t>
            </a:r>
          </a:p>
          <a:p>
            <a:pPr marL="0" indent="0">
              <a:buNone/>
            </a:pPr>
            <a:r>
              <a:rPr lang="en-US" dirty="0"/>
              <a:t>The floor …………. ………………………..</a:t>
            </a:r>
          </a:p>
          <a:p>
            <a:pPr marL="0" indent="0">
              <a:buNone/>
            </a:pPr>
            <a:r>
              <a:rPr lang="en-US" dirty="0"/>
              <a:t>…………………………………………………….</a:t>
            </a:r>
          </a:p>
          <a:p>
            <a:pPr marL="0" indent="0">
              <a:buNone/>
            </a:pPr>
            <a:r>
              <a:rPr lang="en-US" dirty="0"/>
              <a:t>…………………………………………………….</a:t>
            </a:r>
          </a:p>
          <a:p>
            <a:pPr marL="0" indent="0">
              <a:buNone/>
            </a:pPr>
            <a:r>
              <a:rPr lang="en-US" dirty="0"/>
              <a:t>…………………………………………………….</a:t>
            </a:r>
          </a:p>
        </p:txBody>
      </p:sp>
    </p:spTree>
    <p:extLst>
      <p:ext uri="{BB962C8B-B14F-4D97-AF65-F5344CB8AC3E}">
        <p14:creationId xmlns:p14="http://schemas.microsoft.com/office/powerpoint/2010/main" val="1362393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8D18C-D3B5-4A5A-B48F-74819C266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3. Choose and write.</a:t>
            </a:r>
            <a:br>
              <a:rPr lang="en-US" b="1" dirty="0"/>
            </a:br>
            <a:r>
              <a:rPr lang="en-US" sz="2800" b="1" dirty="0">
                <a:solidFill>
                  <a:schemeClr val="accent2"/>
                </a:solidFill>
              </a:rPr>
              <a:t>Stand up! / Stand nose to nose! / Clap your hands! / Stand back to back! / </a:t>
            </a:r>
            <a:br>
              <a:rPr lang="en-US" sz="2800" b="1" dirty="0">
                <a:solidFill>
                  <a:schemeClr val="accent2"/>
                </a:solidFill>
              </a:rPr>
            </a:br>
            <a:r>
              <a:rPr lang="en-US" sz="2800" b="1" dirty="0">
                <a:solidFill>
                  <a:schemeClr val="accent2"/>
                </a:solidFill>
              </a:rPr>
              <a:t>Stretch! / Stand arm in arm!</a:t>
            </a:r>
            <a:endParaRPr lang="en-US" b="1" dirty="0">
              <a:solidFill>
                <a:schemeClr val="accent2"/>
              </a:solidFill>
            </a:endParaRPr>
          </a:p>
        </p:txBody>
      </p:sp>
      <p:pic>
        <p:nvPicPr>
          <p:cNvPr id="5" name="Content Placeholder 4" descr="A picture containing photo&#10;&#10;Description automatically generated">
            <a:extLst>
              <a:ext uri="{FF2B5EF4-FFF2-40B4-BE49-F238E27FC236}">
                <a16:creationId xmlns:a16="http://schemas.microsoft.com/office/drawing/2014/main" id="{8927DD99-D7D7-4C9C-A750-B76DA452DA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894" y="1825625"/>
            <a:ext cx="7996136" cy="4351338"/>
          </a:xfrm>
        </p:spPr>
      </p:pic>
    </p:spTree>
    <p:extLst>
      <p:ext uri="{BB962C8B-B14F-4D97-AF65-F5344CB8AC3E}">
        <p14:creationId xmlns:p14="http://schemas.microsoft.com/office/powerpoint/2010/main" val="1671204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114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Wednesday</vt:lpstr>
      <vt:lpstr>1. Read and complete.</vt:lpstr>
      <vt:lpstr>2. Colour. Then write.</vt:lpstr>
      <vt:lpstr>PowerPoint Presentation</vt:lpstr>
      <vt:lpstr>3. Choose and write. Stand up! / Stand nose to nose! / Clap your hands! / Stand back to back! /  Stretch! / Stand arm in arm!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Wednesday</dc:title>
  <dc:creator>Sinziana Petca</dc:creator>
  <cp:lastModifiedBy>Sinziana Petca</cp:lastModifiedBy>
  <cp:revision>8</cp:revision>
  <dcterms:created xsi:type="dcterms:W3CDTF">2020-03-31T07:52:53Z</dcterms:created>
  <dcterms:modified xsi:type="dcterms:W3CDTF">2020-03-31T08:23:22Z</dcterms:modified>
</cp:coreProperties>
</file>