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0FA1-384B-40D4-85A8-5ED65A4F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6DF1F-E763-40C4-9D3C-408976610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7EF9-16F5-4A52-8DFE-3FC927C2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DB87-6B8F-40F1-8177-12C64F70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4F0E-B46E-42FB-8E5D-94ECAC09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FC9C-04CA-4531-8F5D-C3848D6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B7C47-93A1-4B14-A77A-A6667CB7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DB95-B191-4F9D-BEA3-FF9F12C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0CCF-7675-4230-8ED8-33F8325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7501-C6E3-4E20-983A-1BBA3AA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A626-45EB-4A0E-97FD-54BEB1824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5CAA7-862C-4E1F-94E3-145CF321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AB4E-D249-4759-8FF1-0240325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365D-96F6-42DD-A724-6D419407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9990-84D7-4F49-82B5-C9D6A4AD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71C-8EEF-43DE-BD6B-E83C439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2917-A414-4FE6-AADF-6A73AD89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3F7E-2D74-4072-BA07-55BECBD5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DFC0-7B82-4F84-A661-535B4EC8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11BA-930C-446B-AF7B-321F789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BEBF-6A5D-4502-B5FF-6C69357D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8D73-E2DB-407C-8C18-26EF6C9A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C7CD-AF9F-4BA2-AB9E-DF81BE1B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6C959-5E05-40E4-A430-7EA78CB0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6EC0-FDD2-4E7A-AD8D-8B4ACD07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7A82-66D3-41C9-B4C8-10C1CE2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6F61-1880-42EA-8FB3-3BDC38E3A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B2081-C0EB-4377-BE25-E5014B35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47F2-09F6-4A90-9144-A122495C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4CB7-9D7D-48BF-BEF7-032FB21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4E32-B9EF-4FF0-B754-495940E4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3B79-A586-4CE0-B916-17BC2539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3946-BD7A-44C3-AFC8-58B9AF56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42544-BD77-4D1F-A54B-0360F3480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4E45-5330-48EC-8045-04A7AE5A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2502-ADFD-4670-B6DD-0362BC14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A470B-615E-406A-98E1-9F967F9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24DB9-C9EA-4561-A1F9-DDEF82F2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37653-89E3-44EC-B00A-A3411C78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0AB7-7F0A-458A-919E-C0D2198F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812C7-9F7B-4EC2-8B58-4F93FE10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3116D-FB65-4024-BCA0-E49FC342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7395D-264C-466D-B0E8-66BB2D0C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51800-C72B-46BD-B262-ECC6E9F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21A55-62E9-4593-8A22-17A70CE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A35B8-FC97-4316-8661-2E341F7B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039-542C-4B36-84D0-74A362D0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DCD9-BAEF-4B52-A2B5-4EB29BD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FCD27-766E-4FB1-9C5A-A1A70EBB5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3B4A-7EF4-4C8F-BFDD-31E63D6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AA95-54EB-42FD-920E-A35A6AC7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F531-7587-42D4-ABD0-9AB4FBF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533C-DC64-4DE2-9B89-AB17A3B6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0580-7FD4-495E-87D2-4D471372A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14537-EE1B-4981-9A4D-A50E43433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2708-A15C-499E-8513-59B53CF2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2705-9983-42E4-B089-B7414F69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9C74-EB19-4D00-A1D8-BCC30AF3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7EEF-E5B2-4330-A3A4-97AAB07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C4C6-577B-4B6A-904E-D821F256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3ADF-E811-4799-8A06-C4484303B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8D29-46AB-4D90-9EB0-169963F943B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3F76-F520-4D81-A1B3-A5E21D3DB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B6A7-AE2B-4D31-83DA-76327C6A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C0C7-C16D-4A36-9A18-B36C9176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C6B-C281-4E29-8145-B92517E7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Monday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F370-084B-4CCF-8406-7F7BBEC31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70C0"/>
                </a:solidFill>
              </a:rPr>
              <a:t>30.03.2020</a:t>
            </a:r>
          </a:p>
        </p:txBody>
      </p:sp>
    </p:spTree>
    <p:extLst>
      <p:ext uri="{BB962C8B-B14F-4D97-AF65-F5344CB8AC3E}">
        <p14:creationId xmlns:p14="http://schemas.microsoft.com/office/powerpoint/2010/main" val="85311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3153-A0F7-4FA3-BBEE-6358F6DB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Put the verbs in brackets at Present Simple.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0104-A85F-4CBB-997C-C396F4E0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Hello, I ……….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Emily Teal. I’m fourteen years old and I really ……….</a:t>
            </a: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>
                <a:solidFill>
                  <a:schemeClr val="accent2"/>
                </a:solidFill>
              </a:rPr>
              <a:t>love</a:t>
            </a:r>
            <a:r>
              <a:rPr lang="en-US" dirty="0"/>
              <a:t> ) music. I ……….. ( </a:t>
            </a:r>
            <a:r>
              <a:rPr lang="en-US" dirty="0">
                <a:solidFill>
                  <a:schemeClr val="accent2"/>
                </a:solidFill>
              </a:rPr>
              <a:t>play</a:t>
            </a:r>
            <a:r>
              <a:rPr lang="en-US" dirty="0"/>
              <a:t> ) the keyboard and …….. ( </a:t>
            </a:r>
            <a:r>
              <a:rPr lang="en-US" dirty="0">
                <a:solidFill>
                  <a:schemeClr val="accent2"/>
                </a:solidFill>
              </a:rPr>
              <a:t>write</a:t>
            </a:r>
            <a:r>
              <a:rPr lang="en-US" dirty="0"/>
              <a:t> ) songs for</a:t>
            </a:r>
          </a:p>
          <a:p>
            <a:pPr marL="0" indent="0">
              <a:buNone/>
            </a:pPr>
            <a:r>
              <a:rPr lang="en-US" dirty="0"/>
              <a:t>The Shooting Stars. My best friend, Lizzie, ………… ( </a:t>
            </a:r>
            <a:r>
              <a:rPr lang="en-US" dirty="0">
                <a:solidFill>
                  <a:schemeClr val="accent2"/>
                </a:solidFill>
              </a:rPr>
              <a:t>sing</a:t>
            </a:r>
            <a:r>
              <a:rPr lang="en-US" dirty="0"/>
              <a:t> ) for the band.</a:t>
            </a:r>
          </a:p>
          <a:p>
            <a:pPr marL="0" indent="0">
              <a:buNone/>
            </a:pPr>
            <a:r>
              <a:rPr lang="en-US" dirty="0"/>
              <a:t>In my free time, I ………… ( </a:t>
            </a:r>
            <a:r>
              <a:rPr lang="en-US" dirty="0">
                <a:solidFill>
                  <a:schemeClr val="accent2"/>
                </a:solidFill>
              </a:rPr>
              <a:t>play</a:t>
            </a:r>
            <a:r>
              <a:rPr lang="en-US" dirty="0"/>
              <a:t> ) in the girls’ football team at school. </a:t>
            </a:r>
          </a:p>
          <a:p>
            <a:pPr marL="0" indent="0">
              <a:buNone/>
            </a:pPr>
            <a:r>
              <a:rPr lang="en-US" dirty="0"/>
              <a:t>Sometimes it 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difficult and last year I hurt my foot in a match. </a:t>
            </a:r>
          </a:p>
          <a:p>
            <a:pPr marL="0" indent="0">
              <a:buNone/>
            </a:pPr>
            <a:r>
              <a:rPr lang="en-US" dirty="0"/>
              <a:t>But I really ………… ( </a:t>
            </a:r>
            <a:r>
              <a:rPr lang="en-US" dirty="0">
                <a:solidFill>
                  <a:schemeClr val="accent2"/>
                </a:solidFill>
              </a:rPr>
              <a:t>enjoy</a:t>
            </a:r>
            <a:r>
              <a:rPr lang="en-US" dirty="0"/>
              <a:t> ) it – it ………… ( </a:t>
            </a:r>
            <a:r>
              <a:rPr lang="en-US" dirty="0">
                <a:solidFill>
                  <a:schemeClr val="accent2"/>
                </a:solidFill>
              </a:rPr>
              <a:t>help</a:t>
            </a:r>
            <a:r>
              <a:rPr lang="en-US" dirty="0"/>
              <a:t> ) me forget about school </a:t>
            </a:r>
          </a:p>
          <a:p>
            <a:pPr marL="0" indent="0">
              <a:buNone/>
            </a:pPr>
            <a:r>
              <a:rPr lang="en-US" dirty="0"/>
              <a:t>work! My mum ………..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 a vet and my dad …….. (</a:t>
            </a:r>
            <a:r>
              <a:rPr lang="en-US" dirty="0">
                <a:solidFill>
                  <a:schemeClr val="accent2"/>
                </a:solidFill>
              </a:rPr>
              <a:t> be </a:t>
            </a:r>
            <a:r>
              <a:rPr lang="en-US" dirty="0"/>
              <a:t>) a reporter for </a:t>
            </a:r>
          </a:p>
          <a:p>
            <a:pPr marL="0" indent="0">
              <a:buNone/>
            </a:pPr>
            <a:r>
              <a:rPr lang="en-US" dirty="0"/>
              <a:t>Greenfield News. He is very busy this year! My sister, Audrey, …… ( </a:t>
            </a:r>
            <a:r>
              <a:rPr lang="en-US" dirty="0">
                <a:solidFill>
                  <a:schemeClr val="accent2"/>
                </a:solidFill>
              </a:rPr>
              <a:t>be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seventeen and it is her last year at school. We’ve got three cats and a </a:t>
            </a:r>
          </a:p>
          <a:p>
            <a:pPr marL="0" indent="0">
              <a:buNone/>
            </a:pPr>
            <a:r>
              <a:rPr lang="en-US" dirty="0"/>
              <a:t>parrot called Chicken. Lots of people ……… ( </a:t>
            </a:r>
            <a:r>
              <a:rPr lang="en-US" dirty="0">
                <a:solidFill>
                  <a:schemeClr val="accent2"/>
                </a:solidFill>
              </a:rPr>
              <a:t>think</a:t>
            </a:r>
            <a:r>
              <a:rPr lang="en-US" dirty="0"/>
              <a:t> ) it’s a strange name, but I</a:t>
            </a:r>
          </a:p>
          <a:p>
            <a:pPr marL="0" indent="0">
              <a:buNone/>
            </a:pPr>
            <a:r>
              <a:rPr lang="en-US" dirty="0"/>
              <a:t>……….  ( </a:t>
            </a:r>
            <a:r>
              <a:rPr lang="en-US" dirty="0">
                <a:solidFill>
                  <a:schemeClr val="accent2"/>
                </a:solidFill>
              </a:rPr>
              <a:t>like</a:t>
            </a:r>
            <a:r>
              <a:rPr lang="en-US" dirty="0"/>
              <a:t> ) it!</a:t>
            </a:r>
          </a:p>
        </p:txBody>
      </p:sp>
    </p:spTree>
    <p:extLst>
      <p:ext uri="{BB962C8B-B14F-4D97-AF65-F5344CB8AC3E}">
        <p14:creationId xmlns:p14="http://schemas.microsoft.com/office/powerpoint/2010/main" val="4862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ABF1-51CE-4BC6-8128-1B29446C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Make questions with the words.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FD87-6F14-49F0-A4F2-104C531D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Susan / drive to work everyday ?</a:t>
            </a:r>
          </a:p>
          <a:p>
            <a:pPr marL="514350" indent="-514350">
              <a:buAutoNum type="arabicPeriod"/>
            </a:pPr>
            <a:r>
              <a:rPr lang="en-US" dirty="0"/>
              <a:t>Tom and Jerry / eat meat?</a:t>
            </a:r>
          </a:p>
          <a:p>
            <a:pPr marL="514350" indent="-514350">
              <a:buAutoNum type="arabicPeriod"/>
            </a:pPr>
            <a:r>
              <a:rPr lang="en-US" dirty="0"/>
              <a:t>you / like shopping?</a:t>
            </a:r>
          </a:p>
          <a:p>
            <a:pPr marL="514350" indent="-514350">
              <a:buAutoNum type="arabicPeriod"/>
            </a:pPr>
            <a:r>
              <a:rPr lang="en-US" dirty="0"/>
              <a:t>your mum / tell </a:t>
            </a:r>
            <a:r>
              <a:rPr lang="en-US"/>
              <a:t>you what to do?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Monday</vt:lpstr>
      <vt:lpstr>1. Put the verbs in brackets at Present Simple.</vt:lpstr>
      <vt:lpstr>2. Make questions with the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</dc:title>
  <dc:creator>Sinziana Petca</dc:creator>
  <cp:lastModifiedBy>Sinziana Petca</cp:lastModifiedBy>
  <cp:revision>6</cp:revision>
  <dcterms:created xsi:type="dcterms:W3CDTF">2020-03-27T09:08:59Z</dcterms:created>
  <dcterms:modified xsi:type="dcterms:W3CDTF">2020-03-27T09:31:04Z</dcterms:modified>
</cp:coreProperties>
</file>