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627C-6539-4EFA-AA2F-BA166153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13915-5D79-43C9-A3ED-1BD747DA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15D6-E527-4F4D-8158-9F6B7D2A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E94F-3E75-498A-B46A-71DB9808E36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E7F3F-B522-4CEA-8A75-5DCE6863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8E5C0-6E9C-4DE5-A051-7ECDD1A5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CB25-0637-402B-B56C-78FC87DD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4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D532-A936-487A-A062-A7844709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25E58-3538-475E-9C3E-6BD181ABF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F87B9-E411-40B9-8E26-C606BEE3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E94F-3E75-498A-B46A-71DB9808E36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6CF6-480C-4B15-A75C-B99D380C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F73F-19F7-46DA-BFFB-CAD207DC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CB25-0637-402B-B56C-78FC87DD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2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8601D-984F-42E9-B955-C7DD32E66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F8CC8-F969-495C-AB43-3A5A6E65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22915-7EA9-4662-B6A8-D64D6318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E94F-3E75-498A-B46A-71DB9808E36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9D62-6935-4E11-8D79-154747DE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586F-5DCC-4847-8BE7-AE676855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CB25-0637-402B-B56C-78FC87DD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5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C668-401B-4EFF-9691-23A151B5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61CE-312A-4128-BC39-A688A531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71E8A-6006-4C71-9884-EC2BE67E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E94F-3E75-498A-B46A-71DB9808E36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DFB7-98F0-4F79-B422-EB7C2DB1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6410-E67A-409D-9A20-A12C184A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CB25-0637-402B-B56C-78FC87DD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9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12DF-DCF4-483E-99FB-95D8F3B7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5DA93-A3D9-4FA4-9E6E-CDB3788B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59CAA-8845-4114-9662-40084BE5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E94F-3E75-498A-B46A-71DB9808E36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6540-6E27-43C8-8880-CE903801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B8EA-3CCA-4E7E-9B94-DACA299D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CB25-0637-402B-B56C-78FC87DD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F026-11CE-4CBB-BE58-6C41EB02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152A-B452-4523-B35C-D0B484324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298A5-6BA3-4B9F-83BB-2825EB505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07A0F-312E-46E2-8822-BAAA216C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E94F-3E75-498A-B46A-71DB9808E36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516C8-5D20-4FE3-B97D-160A5767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DCA46-BD30-4028-8900-268D64F5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CB25-0637-402B-B56C-78FC87DD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0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DDF0-2315-402B-A186-20EE96B7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066B-97DC-48A7-BD62-DB9F038C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41D4-866D-4AED-AEEC-254027983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552C9-2FA7-4F74-B1C3-31D7DA23E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B9208-ACBA-4511-9467-9AAF157BA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25EFE-8340-462C-B8C4-A62CB40D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E94F-3E75-498A-B46A-71DB9808E36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A8D90-BEDF-4A5E-AA1F-4D8381E1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BAA59-62AD-4D1C-97E9-80984F3E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CB25-0637-402B-B56C-78FC87DD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5CAD-4CBA-47AC-A4AB-3E1517BB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E8475-FA80-4AC4-AE27-E79E2B69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E94F-3E75-498A-B46A-71DB9808E36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E4A1C-2BC1-4604-B83F-5D15D1B8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9E730-6C3B-4511-B1E7-4FCC0B6A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CB25-0637-402B-B56C-78FC87DD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C119C-5D5C-440D-A55C-BA0275FE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E94F-3E75-498A-B46A-71DB9808E36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7A97B-7E4B-4868-B728-66E23E64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AB3B1-F54D-4992-A5BB-2A5B21A5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CB25-0637-402B-B56C-78FC87DD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BA11-CE38-455E-86B1-66E64681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BA0C-9DB6-429C-9BED-24980516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3A940-413A-447D-ADA8-1DED32448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3E9DE-2699-4A6F-BCD3-85C68E50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E94F-3E75-498A-B46A-71DB9808E36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2862A-B491-461C-AEE3-F189B301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7D93-301B-4793-BD8E-4E89396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CB25-0637-402B-B56C-78FC87DD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BF9C-6E64-41B2-887B-BCC39B13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4A19F-B251-45BF-967E-1BAB80CAD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2CBD-81E2-46C0-8086-16806AB8B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06FD9-E901-4167-B486-165AFF40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E94F-3E75-498A-B46A-71DB9808E36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DF39A-D2FB-48A8-8EE0-272820A3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4452C-EE9C-417E-86E5-20C98E5C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CB25-0637-402B-B56C-78FC87DD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11330-8592-431A-AD02-BAC529E3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70DA-C99F-437F-A716-4C91678F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210B-6AE8-485B-9689-66CF6209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E94F-3E75-498A-B46A-71DB9808E369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55B1-91C2-4992-B1BA-642230EDE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7D505-4AA2-4A07-88D3-E43068C9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CB25-0637-402B-B56C-78FC87DD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EDCB-C02F-4487-B87D-68D7914A4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Monday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E6D22-A08C-47E6-A00F-9B2E12DFF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70C0"/>
                </a:solidFill>
              </a:rPr>
              <a:t>30.03.2020</a:t>
            </a:r>
          </a:p>
        </p:txBody>
      </p:sp>
    </p:spTree>
    <p:extLst>
      <p:ext uri="{BB962C8B-B14F-4D97-AF65-F5344CB8AC3E}">
        <p14:creationId xmlns:p14="http://schemas.microsoft.com/office/powerpoint/2010/main" val="238249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1C7F-5FA6-4C48-88A6-E375C6FF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Write, draw and </a:t>
            </a:r>
            <a:r>
              <a:rPr lang="en-US" b="1" dirty="0" err="1"/>
              <a:t>colour</a:t>
            </a:r>
            <a:r>
              <a:rPr lang="en-US" b="1" dirty="0"/>
              <a:t> 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3E0A-7E93-4811-A3D6-2D0865F3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30" y="19010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</a:t>
            </a:r>
            <a:r>
              <a:rPr lang="en-US" dirty="0">
                <a:solidFill>
                  <a:schemeClr val="accent2"/>
                </a:solidFill>
              </a:rPr>
              <a:t>My school things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I’ve got ……………………</a:t>
            </a:r>
          </a:p>
          <a:p>
            <a:pPr marL="0" indent="0">
              <a:buNone/>
            </a:pPr>
            <a:r>
              <a:rPr lang="en-US" dirty="0"/>
              <a:t>...................................</a:t>
            </a:r>
          </a:p>
          <a:p>
            <a:pPr marL="0" indent="0">
              <a:buNone/>
            </a:pPr>
            <a:r>
              <a:rPr lang="en-US" dirty="0"/>
              <a:t>………………………………..</a:t>
            </a:r>
          </a:p>
          <a:p>
            <a:pPr marL="0" indent="0">
              <a:buNone/>
            </a:pPr>
            <a:r>
              <a:rPr lang="en-US" dirty="0"/>
              <a:t>……………………………….. .</a:t>
            </a:r>
          </a:p>
        </p:txBody>
      </p:sp>
    </p:spTree>
    <p:extLst>
      <p:ext uri="{BB962C8B-B14F-4D97-AF65-F5344CB8AC3E}">
        <p14:creationId xmlns:p14="http://schemas.microsoft.com/office/powerpoint/2010/main" val="301067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214E-DD42-4D68-8C05-7D5C7A7B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Match, write and translate.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C5A0E8D-B811-4761-A97A-73CBC78D9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168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5C94-EA65-450B-8BF3-AEA640A3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Write the text.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A23D-0F68-4D16-B307-23AD8A4A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MYNAMEISEMMAI’MEIGHTI’MIN3BMYTEACHERISMRSJOHNSON.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Ex. </a:t>
            </a:r>
            <a:r>
              <a:rPr lang="en-US"/>
              <a:t>: My 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9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Monday </vt:lpstr>
      <vt:lpstr>1. Write, draw and colour .</vt:lpstr>
      <vt:lpstr>2. Match, write and translate.</vt:lpstr>
      <vt:lpstr>3. Write the text.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Monday </dc:title>
  <dc:creator>Sinziana Petca</dc:creator>
  <cp:lastModifiedBy>Sinziana Petca</cp:lastModifiedBy>
  <cp:revision>8</cp:revision>
  <dcterms:created xsi:type="dcterms:W3CDTF">2020-03-27T08:31:30Z</dcterms:created>
  <dcterms:modified xsi:type="dcterms:W3CDTF">2020-03-27T09:07:39Z</dcterms:modified>
</cp:coreProperties>
</file>