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7544-7D19-4280-AFD8-E4AB7E590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1BEA0-0710-4BD5-8178-5FD485AB4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2460-D032-45B3-9B54-C083A6DA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8F64-DD03-413D-8C91-8D817FFB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244E-3AAB-4F32-BAE3-B168741E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AA5-659A-4B30-AAAE-BE9A5186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9187B-4B35-4FFC-BE64-B293BC684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892F-FC51-4839-A501-4C1EB7F7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3FBA-342B-4365-9683-505C228B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6ED5-F8F2-4AB1-8969-4C068C38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30597-8F36-4EC5-8957-AA627A81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CAF3-862E-44E6-97D0-7BE13952C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45C8-174A-4FF3-A44E-47B1EEAD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0E4F-7940-4AAD-8A88-62CE7F5D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A570-8197-43D3-9313-BAAB7F07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133F-C247-4853-83A9-E376B638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A2C7-3B25-41E8-ABC5-89CEE4CF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F0C2-43C7-4D0C-88E6-0CBD88B7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1BC6-174D-43F2-95F2-B78CF68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7ACC-CEC2-4F08-8393-AC901817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663-01E0-4150-95FC-BD2E3927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5923A-015A-49DF-BD66-011BE996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EC33-1421-4722-9EA9-48A3924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2649-08A6-44BA-B8F5-60741AA7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919F-C90D-4758-A52B-3A102AB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86F6-E817-4EB7-B119-48EEAB61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D4BA-21AA-4BDF-B415-0CE41AE24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87167-9620-4425-AD1F-2B5DB2BE9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CD5D4-BD8E-4C5E-B814-DDAA9538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7A760-B43F-4CD0-9162-DA24EF18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53CD-91B6-4244-8EEA-F6B35B2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7E75-43C0-4F31-AEA6-40C78DA4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C674E-21D1-46E4-BD28-7D496AA2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70FB-16A7-41C4-9575-E06B365C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A63E-21E3-4E67-83F4-3F6E55610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AD13D-BF97-4452-87FB-DDECDA133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A5F5-CF9B-4338-9D46-1E2B1105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87847-8429-4FC0-ABDE-D7C21E97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16522-CEA4-4D83-8E0E-F9D7D423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A60-DCA0-4038-8ECB-3D5E0B69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8CCE0-2508-4A57-8273-2987E51A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C6A9-5B1B-446E-A7E6-D0608FC0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F2A71-066F-451E-AFD5-2AC69F86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6F71F-7F57-4F8A-A11E-F4006F5C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34643-F11C-49ED-A39E-C9210534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364F-ADA1-4B9F-BBDB-7E5E325C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1D32-7BB4-46CF-9D1D-5B9FB3D2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20C2-C140-4A9E-8CCE-BA2F4368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6FB3-CB5C-47FC-8E2A-80E6FEAD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639C3-9663-4DA9-9AAA-9E2AB894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4C4C8-DC4F-4519-BB8D-4958446B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B85C-C33E-4680-BA63-1481DC7B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0750-C792-4084-BAA4-7F3456BE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03FC5-2F58-4894-89CA-A608CFCD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5612-DFF1-43E2-8E1B-C66B94D7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21F2E-B8A9-43FA-9F28-0F7C5FDC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70FC8-2629-432C-9C35-3113C121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B68CF-A83C-4B75-A10B-38A8BCA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3F129-BDE2-4C68-AEA0-93ECD9BF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D455-5927-467A-A58F-E487F2EB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884-7EC3-48A0-8E96-0920BD18B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6C6E6-C356-4902-AD9B-A1D030F9E2A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E658-C80D-42FF-B6D6-D34D4F052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1842-FFA2-473F-830F-95E7BAE86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2CDA-0A12-4D8F-86D0-B15B38AE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E5B-0A3C-44FF-A111-BC87AEA7B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Tuesday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D4922-4BE5-4494-B570-343347B5A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48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C45A-5F1A-4261-BD19-8DB9CC39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Match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55C3-C07F-4496-8896-5EE8BDC3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Hi! What’s your name?                              A. I’m nine.</a:t>
            </a:r>
          </a:p>
          <a:p>
            <a:pPr marL="457200" indent="-457200">
              <a:buAutoNum type="arabicPeriod"/>
            </a:pPr>
            <a:r>
              <a:rPr lang="en-US" sz="2400" dirty="0"/>
              <a:t>Marie. How old are you?                           B. Kevin. He’s in 3B.</a:t>
            </a:r>
          </a:p>
          <a:p>
            <a:pPr marL="457200" indent="-457200">
              <a:buAutoNum type="arabicPeriod"/>
            </a:pPr>
            <a:r>
              <a:rPr lang="en-US" sz="2400" dirty="0"/>
              <a:t>Are you in 4B?                                              C. Yes, he is.</a:t>
            </a:r>
          </a:p>
          <a:p>
            <a:pPr marL="457200" indent="-457200">
              <a:buAutoNum type="arabicPeriod"/>
            </a:pPr>
            <a:r>
              <a:rPr lang="en-US" sz="2400" dirty="0"/>
              <a:t>Is </a:t>
            </a:r>
            <a:r>
              <a:rPr lang="en-US" sz="2400" dirty="0" err="1"/>
              <a:t>Mrs</a:t>
            </a:r>
            <a:r>
              <a:rPr lang="en-US" sz="2400" dirty="0"/>
              <a:t> Winter your teacher?                     D. Bob. And what’s your name?</a:t>
            </a:r>
          </a:p>
          <a:p>
            <a:pPr marL="457200" indent="-457200">
              <a:buAutoNum type="arabicPeriod"/>
            </a:pPr>
            <a:r>
              <a:rPr lang="en-US" sz="2400" dirty="0"/>
              <a:t>Is </a:t>
            </a:r>
            <a:r>
              <a:rPr lang="en-US" sz="2400" dirty="0" err="1"/>
              <a:t>Mr</a:t>
            </a:r>
            <a:r>
              <a:rPr lang="en-US" sz="2400" dirty="0"/>
              <a:t> Patterson your teacher?                  E. No, she isn’t.</a:t>
            </a:r>
          </a:p>
          <a:p>
            <a:pPr marL="457200" indent="-457200">
              <a:buAutoNum type="arabicPeriod"/>
            </a:pPr>
            <a:r>
              <a:rPr lang="en-US" sz="2400" dirty="0"/>
              <a:t>Who’s your best friend?                             F. Yes.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Ex. : 1. Hi! What’s your name?   - D. Bob. And what’s your name?</a:t>
            </a:r>
          </a:p>
        </p:txBody>
      </p:sp>
    </p:spTree>
    <p:extLst>
      <p:ext uri="{BB962C8B-B14F-4D97-AF65-F5344CB8AC3E}">
        <p14:creationId xmlns:p14="http://schemas.microsoft.com/office/powerpoint/2010/main" val="327923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0756-A678-4865-9E1F-D922F17D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Write about yourself and your friend.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9D1E-92F2-48F9-965A-D736D909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Look ! This is ……………………. .</a:t>
            </a:r>
          </a:p>
          <a:p>
            <a:pPr marL="0" indent="0">
              <a:buNone/>
            </a:pPr>
            <a:r>
              <a:rPr lang="en-US" sz="2400" dirty="0"/>
              <a:t>…………… is my friend.</a:t>
            </a:r>
          </a:p>
          <a:p>
            <a:pPr marL="0" indent="0">
              <a:buNone/>
            </a:pPr>
            <a:r>
              <a:rPr lang="en-US" sz="2400" dirty="0"/>
              <a:t>I’m …………………………… .</a:t>
            </a:r>
          </a:p>
          <a:p>
            <a:pPr marL="0" indent="0">
              <a:buNone/>
            </a:pPr>
            <a:r>
              <a:rPr lang="en-US" sz="2400" dirty="0"/>
              <a:t>My friend is ………………….. .</a:t>
            </a:r>
          </a:p>
          <a:p>
            <a:pPr marL="0" indent="0">
              <a:buNone/>
            </a:pPr>
            <a:r>
              <a:rPr lang="en-US" sz="2400" dirty="0"/>
              <a:t>My </a:t>
            </a:r>
            <a:r>
              <a:rPr lang="en-US" sz="2400" dirty="0" err="1"/>
              <a:t>favourite</a:t>
            </a:r>
            <a:r>
              <a:rPr lang="en-US" sz="2400" dirty="0"/>
              <a:t> numbers are ……………………………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You have to fill in with your age, how old in your friend etc.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10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D345-81A4-4926-98C0-A8E10CE0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Write the words.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CC56-B7B8-4C6E-B566-C7B6D984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24</a:t>
            </a:r>
            <a:r>
              <a:rPr lang="en-US" dirty="0"/>
              <a:t> –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46</a:t>
            </a:r>
            <a:r>
              <a:rPr lang="en-US" dirty="0"/>
              <a:t> –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52</a:t>
            </a:r>
            <a:r>
              <a:rPr lang="en-US" dirty="0"/>
              <a:t> –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37</a:t>
            </a:r>
            <a:r>
              <a:rPr lang="en-US" dirty="0"/>
              <a:t> –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28</a:t>
            </a:r>
            <a:r>
              <a:rPr lang="en-US" dirty="0"/>
              <a:t> –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30</a:t>
            </a:r>
            <a:r>
              <a:rPr lang="en-US" dirty="0"/>
              <a:t>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B46-A642-4417-BE77-D05D0408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Write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He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She</a:t>
            </a:r>
            <a:r>
              <a:rPr lang="en-US" b="1" dirty="0"/>
              <a:t>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F14D-DA20-4A95-B255-174CAF00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This is Emma. ……….. is in my class.</a:t>
            </a:r>
          </a:p>
          <a:p>
            <a:pPr marL="457200" indent="-457200">
              <a:buAutoNum type="arabicPeriod"/>
            </a:pPr>
            <a:r>
              <a:rPr lang="en-US" sz="2400" dirty="0"/>
              <a:t>This is Maria. …………. is my friend.</a:t>
            </a:r>
          </a:p>
          <a:p>
            <a:pPr marL="457200" indent="-457200">
              <a:buAutoNum type="arabicPeriod"/>
            </a:pPr>
            <a:r>
              <a:rPr lang="en-US" sz="2400" dirty="0"/>
              <a:t>Mike is my best friend. …………. is in 4B.</a:t>
            </a:r>
          </a:p>
          <a:p>
            <a:pPr marL="457200" indent="-457200">
              <a:buAutoNum type="arabicPeriod"/>
            </a:pPr>
            <a:r>
              <a:rPr lang="en-US" sz="2400" dirty="0"/>
              <a:t>This is Jimmy. …………. is great. </a:t>
            </a:r>
          </a:p>
        </p:txBody>
      </p:sp>
    </p:spTree>
    <p:extLst>
      <p:ext uri="{BB962C8B-B14F-4D97-AF65-F5344CB8AC3E}">
        <p14:creationId xmlns:p14="http://schemas.microsoft.com/office/powerpoint/2010/main" val="119851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49F8-3992-446D-A98B-292E6F64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Complete the text.</a:t>
            </a:r>
            <a:br>
              <a:rPr lang="en-US" b="1" dirty="0"/>
            </a:br>
            <a:r>
              <a:rPr lang="en-US" b="1" dirty="0">
                <a:solidFill>
                  <a:schemeClr val="accent6"/>
                </a:solidFill>
              </a:rPr>
              <a:t>is / numbers / friend / 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EE3-5F74-456A-BD70-A7F5B812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……………….. are nine, seven, twelve ………. twenty.</a:t>
            </a:r>
          </a:p>
          <a:p>
            <a:pPr marL="0" indent="0">
              <a:buNone/>
            </a:pPr>
            <a:r>
              <a:rPr lang="en-US" dirty="0"/>
              <a:t> My best ……………. is Toby. English …………. Easy.</a:t>
            </a:r>
          </a:p>
        </p:txBody>
      </p:sp>
    </p:spTree>
    <p:extLst>
      <p:ext uri="{BB962C8B-B14F-4D97-AF65-F5344CB8AC3E}">
        <p14:creationId xmlns:p14="http://schemas.microsoft.com/office/powerpoint/2010/main" val="331680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Tuesday </vt:lpstr>
      <vt:lpstr>1. Match .</vt:lpstr>
      <vt:lpstr>2. Write about yourself and your friend.</vt:lpstr>
      <vt:lpstr>3. Write the words.</vt:lpstr>
      <vt:lpstr>4. Write He or She .</vt:lpstr>
      <vt:lpstr>5. Complete the text. is / numbers / friend / 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 </dc:title>
  <dc:creator>Sinziana Petca</dc:creator>
  <cp:lastModifiedBy>Sinziana Petca</cp:lastModifiedBy>
  <cp:revision>6</cp:revision>
  <dcterms:created xsi:type="dcterms:W3CDTF">2020-03-23T08:43:13Z</dcterms:created>
  <dcterms:modified xsi:type="dcterms:W3CDTF">2020-03-23T09:38:59Z</dcterms:modified>
</cp:coreProperties>
</file>