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7E19-21CA-40C6-A6D4-B2F53B74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6A2D-9208-477E-8F51-8BC8A237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4D0E-44C8-4E5F-98F6-91141F92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F545-9600-4BCB-8750-FFF4CC81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E03D-40DC-4C71-9602-9113AC8F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36B-53F8-4D7C-81E3-FBC5AC20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5957-5B97-4439-A8DB-908484D1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113E-41FC-4262-A61B-A279B1F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03B0-49F5-4EF0-9A7F-711F1761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C7CD-04C0-4B1B-BF64-D7DEE86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46509-CB05-46B5-8387-A3FA628DE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E173-CBD1-4E23-BF90-4B97196E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C737-ED0B-4EBE-BFC8-F178F7D0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240B-8B2F-4373-9360-BFCF794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1AFC-8B95-4EB4-A072-981F4C85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8702-6E95-4A7C-BBF0-0FF50ED8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E015-A84A-40BF-9574-4E12EDED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8D09-E869-4BE6-90C1-F4560F5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8BBE-EFF9-40A9-97CB-1FBD3B13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858F-47DA-4C6D-A7C0-1BE08D9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DAB2-A6C9-44F0-897A-9AB00D87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23F1-4D86-4002-AF21-F0E7445A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6E1-101A-43E3-95DF-6BCB8392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C741-FBAB-4B7B-BD56-5A42D1B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308D-57EC-4183-B515-E873B2BD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531-F15E-4353-80E1-E9347490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9FA0-05B4-47A0-BE7C-A2A713EC0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06FB-D19F-40BC-820F-8D4EB49E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F1AF-D3AE-44A5-A21A-D6603E43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D216-1550-4D39-9233-6F1061BE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223F-990B-4434-8B61-2624464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99AD-8F97-45E3-9897-26761A40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5356-DFA1-4738-8E92-388FBE37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4719D-7AAA-4280-9690-C0345824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8F8AC-2C29-473A-8C6D-D87C11C5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919DD-7839-4BB3-9D37-A6424345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D71DD-F1E0-4A2E-90EA-841F23B7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745E7-94CB-4392-B8E6-C4B1D07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9DDE-473B-4742-86EB-1D7E31C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813-254B-49BA-BE34-D8402887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0432-1107-4280-B455-AA9329F1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8DBF8-F3A5-43C3-815A-D23E054A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DCF99-D09F-429C-B27B-18F9A309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BC940-CAA6-4ABE-8C53-2C6EB9A1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A4D25-576C-426C-8E26-5ACA1A7F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25C0-8BE6-4D2C-9DFE-30FDB560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D374-E1CB-4718-902D-EA41F327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9F39-2BBC-4DDA-9A1D-DDBEAA6E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3D76-D627-453A-8599-55AB2037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9327-2042-4D94-94E3-F85994D9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E57C7-79B9-440E-A745-E9BDB85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2402-D711-4F3C-A8EE-366D0BD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B93-9C68-445E-98A9-E55B42A1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2C66B-1FA0-4C15-B78D-991F94A8C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976D-9181-4C39-876F-2489592B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F2A8-C8C1-4968-AB80-588D3F5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FC37-4257-4456-9491-3729AE15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BD28-5DD4-4D5B-A73A-C66DCB11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1B8E1-60A7-4DF0-9CAF-F722C4F1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4230-644C-4A1F-A6A3-BEDDD03A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75DB-AF16-4278-B6AF-B59F65DF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05EB-8D86-406F-BB9C-FB84BAE6F61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BF1-1483-4227-9949-727C8A0B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619C-1963-40D9-8F8F-C7825171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B438-7756-4A2A-B37D-4512151C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8582-CC52-41AC-9F24-940A704C1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Thursday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5B96C-54C1-4D13-A8D6-D159AD8E9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</a:rPr>
              <a:t>26.03.2020</a:t>
            </a:r>
          </a:p>
        </p:txBody>
      </p:sp>
    </p:spTree>
    <p:extLst>
      <p:ext uri="{BB962C8B-B14F-4D97-AF65-F5344CB8AC3E}">
        <p14:creationId xmlns:p14="http://schemas.microsoft.com/office/powerpoint/2010/main" val="26196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78EB-2782-46CD-906D-2BA93B6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Read and </a:t>
            </a:r>
            <a:r>
              <a:rPr lang="en-US" b="1" dirty="0" err="1"/>
              <a:t>colour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369B-85FD-49D3-820F-DABB6749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purple          </a:t>
            </a:r>
          </a:p>
          <a:p>
            <a:pPr marL="514350" indent="-514350">
              <a:buAutoNum type="arabicPeriod"/>
            </a:pPr>
            <a:r>
              <a:rPr lang="en-US" dirty="0"/>
              <a:t>blue</a:t>
            </a:r>
          </a:p>
          <a:p>
            <a:pPr marL="514350" indent="-514350"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AutoNum type="arabicPeriod"/>
            </a:pPr>
            <a:r>
              <a:rPr lang="en-US" dirty="0"/>
              <a:t>yellow</a:t>
            </a:r>
          </a:p>
          <a:p>
            <a:pPr marL="514350" indent="-514350">
              <a:buAutoNum type="arabicPeriod"/>
            </a:pPr>
            <a:r>
              <a:rPr lang="en-US" dirty="0"/>
              <a:t>white</a:t>
            </a:r>
          </a:p>
          <a:p>
            <a:pPr marL="514350" indent="-514350">
              <a:buAutoNum type="arabicPeriod"/>
            </a:pPr>
            <a:r>
              <a:rPr lang="en-US" dirty="0"/>
              <a:t>red</a:t>
            </a:r>
          </a:p>
          <a:p>
            <a:pPr marL="514350" indent="-514350">
              <a:buAutoNum type="arabicPeriod"/>
            </a:pPr>
            <a:r>
              <a:rPr lang="en-US" dirty="0"/>
              <a:t>green</a:t>
            </a:r>
          </a:p>
          <a:p>
            <a:pPr marL="514350" indent="-514350">
              <a:buAutoNum type="arabicPeriod"/>
            </a:pPr>
            <a:r>
              <a:rPr lang="en-US" dirty="0"/>
              <a:t>black</a:t>
            </a:r>
          </a:p>
          <a:p>
            <a:pPr marL="514350" indent="-514350">
              <a:buAutoNum type="arabicPeriod"/>
            </a:pPr>
            <a:r>
              <a:rPr lang="en-US" dirty="0"/>
              <a:t>brown</a:t>
            </a:r>
          </a:p>
          <a:p>
            <a:pPr marL="514350" indent="-514350">
              <a:buAutoNum type="arabicPeriod"/>
            </a:pPr>
            <a:r>
              <a:rPr lang="en-US" dirty="0"/>
              <a:t>pink         </a:t>
            </a:r>
          </a:p>
        </p:txBody>
      </p:sp>
    </p:spTree>
    <p:extLst>
      <p:ext uri="{BB962C8B-B14F-4D97-AF65-F5344CB8AC3E}">
        <p14:creationId xmlns:p14="http://schemas.microsoft.com/office/powerpoint/2010/main" val="20969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341-F240-4B94-9F46-023C1132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Count and write.</a:t>
            </a:r>
            <a:br>
              <a:rPr lang="en-US" b="1" dirty="0"/>
            </a:br>
            <a:r>
              <a:rPr lang="en-US" b="1" dirty="0"/>
              <a:t>Ex . three bags</a:t>
            </a:r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4D47D28-FADE-4876-91C0-52A4ED118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009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643B-DE04-4E1D-8969-29107DE8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Read and </a:t>
            </a:r>
            <a:r>
              <a:rPr lang="en-US" b="1" dirty="0" err="1"/>
              <a:t>colour</a:t>
            </a:r>
            <a:r>
              <a:rPr lang="en-US" b="1" dirty="0"/>
              <a:t> the flags.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4429D71-FC55-4841-90AD-04D4447E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4974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Thursday</vt:lpstr>
      <vt:lpstr>1. Read and colour.</vt:lpstr>
      <vt:lpstr>2. Count and write. Ex . three bags</vt:lpstr>
      <vt:lpstr>3. Read and colour the flags.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</dc:title>
  <dc:creator>Sinziana Petca</dc:creator>
  <cp:lastModifiedBy>Sinziana Petca</cp:lastModifiedBy>
  <cp:revision>7</cp:revision>
  <dcterms:created xsi:type="dcterms:W3CDTF">2020-03-25T09:24:52Z</dcterms:created>
  <dcterms:modified xsi:type="dcterms:W3CDTF">2020-03-25T09:49:04Z</dcterms:modified>
</cp:coreProperties>
</file>