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0088-1CB5-4125-9770-9D9A5C89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E8E63-F1A0-4B64-81EE-C5E5EB76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31F1-E139-482C-BB22-A742EC71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CBC5-C2F4-45E3-AC80-76B1394D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DF57-4E6F-45A1-86A6-FC58BB63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3CCF-C081-4DAF-A113-7FA5B87E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A8541-EB3D-41A8-B7BB-0AC88125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7E7C-E246-433E-B019-D36EF47E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2600-8223-47C3-960B-331334B4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8FC3-3E9B-47F6-94B1-91091114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A128A-1447-4584-A146-45B1AEE5C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BBE58-7A8D-407A-B8B9-01AEE82E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A753-4E6C-41EA-B401-229A1393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6DE4-4CB5-466E-9114-506D4B09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2B91-F3F0-4E79-A5AD-48C005F5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EEA1-5E0C-457E-B01E-38905F27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581A-C20A-4E47-874C-68B8B1B0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0E98-3C40-40D4-9F6A-AD91CEBB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316C2-0FB3-44A3-94BC-07A0BB12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D9BE-979A-4C68-BDD8-37752D2F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7833-1911-4AA6-9BD4-6736CCB6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7CCB-A991-4AC0-B76B-864EB501C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7CB2-29EF-4383-B95A-ABC628E5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2A79-D0E7-4898-BF9A-5A54300C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4D0D-5045-4478-831D-58193629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7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C3F0-9A61-495D-8DEE-E6EA5C8C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7AE3-8444-4FCB-9220-64B1C760D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F961A-5F16-4A82-8652-0D44463F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7886C-5AE9-4F64-AA96-D3EB9271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C44E1-320A-40FF-BC32-AFBA4261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C904-F776-473B-85BB-6D344819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7C16-7D14-4DF7-9C93-6A8C040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DA58-00AB-4982-B248-258E80C8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7D923-BED7-46D2-BE6E-A16D58ADC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5C463-A2C3-487A-8241-279276251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58074-BDF7-4930-86E4-7CFF6AB0F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C1ED7-64DB-4292-BE3A-707A1051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3F1AD-0315-43BF-BB18-E6FAAA28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D8D48-30BD-4687-B6DA-321B216F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C154-53F4-4FA6-8859-82A38FE4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20C6F-92B8-4B2A-835B-1D8924CF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5B003-03B1-4128-BEB5-DFFFB397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9F858-1E8C-4FCE-B561-969F3E3E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7530E-B99D-47D4-8450-A03EE317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600D3-EA7B-43C0-9AE9-64510D5D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31A5B-AB6E-4C93-BA3A-B52B5048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A2E6-EB67-4D0D-805D-11B28254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D57E-CB6F-49A3-9155-54273CE4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10BAA-F93F-4A4B-9B72-BC52FEA8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C8A9E-E712-4472-B06A-4178B7E2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28719-177B-4B55-AAB9-E6444F53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B710-E5F6-4DFF-A6B6-75BA5651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2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CCDE-22B4-4BBB-9D61-0916F975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50354-D6D2-479D-9695-4F90673FA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2344-4B07-453A-98DE-E2539CC0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0841-06FE-4558-B406-459DA908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E888-9E9A-411F-BB14-2F4CE879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3216-754B-49CE-BF99-F29C2823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8CEB8-065A-42AA-B6B3-2CA22C76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E82B-10E3-4EA6-9729-606E810F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D393-BD12-4713-8F23-0C2DE4A44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7CD6-29DB-4D5D-A33E-CF68E0CF003E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55D1-5757-4D0B-B2E8-2E5D04A57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6C42D-74A6-4AB9-8D72-7C4081B3C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C1E9E-0757-4B8A-84D4-3156BDF9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2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0302-EF67-458D-AD43-8D6FCE0D1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Thursday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C078B-5C1D-46CF-A494-F9152F57A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B0F0"/>
                </a:solidFill>
              </a:rPr>
              <a:t>26.03.2020</a:t>
            </a:r>
          </a:p>
        </p:txBody>
      </p:sp>
    </p:spTree>
    <p:extLst>
      <p:ext uri="{BB962C8B-B14F-4D97-AF65-F5344CB8AC3E}">
        <p14:creationId xmlns:p14="http://schemas.microsoft.com/office/powerpoint/2010/main" val="16328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2C9C-493D-4E3B-9EC0-734CE1C2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Put the verbs in brackets at Present Simple.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EDC9-F3B1-4824-985D-58AA48D1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 everyone! I ………… (</a:t>
            </a:r>
            <a:r>
              <a:rPr lang="en-US" dirty="0">
                <a:solidFill>
                  <a:schemeClr val="accent2"/>
                </a:solidFill>
              </a:rPr>
              <a:t> be </a:t>
            </a:r>
            <a:r>
              <a:rPr lang="en-US" dirty="0"/>
              <a:t>) Bradley Simmonds, but my friends ………</a:t>
            </a: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>
                <a:solidFill>
                  <a:schemeClr val="accent2"/>
                </a:solidFill>
              </a:rPr>
              <a:t>call </a:t>
            </a:r>
            <a:r>
              <a:rPr lang="en-US" dirty="0"/>
              <a:t>) me Brad. I ………..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fifteen years old and I’m a guitar player in</a:t>
            </a:r>
          </a:p>
          <a:p>
            <a:pPr marL="0" indent="0">
              <a:buNone/>
            </a:pPr>
            <a:r>
              <a:rPr lang="en-US" dirty="0"/>
              <a:t>a band called the Shooting Stars. Last year we won the Teen Stars </a:t>
            </a:r>
          </a:p>
          <a:p>
            <a:pPr marL="0" indent="0">
              <a:buNone/>
            </a:pPr>
            <a:r>
              <a:rPr lang="en-US" dirty="0"/>
              <a:t>competition. I ………… ( </a:t>
            </a:r>
            <a:r>
              <a:rPr lang="en-US" dirty="0">
                <a:solidFill>
                  <a:schemeClr val="accent2"/>
                </a:solidFill>
              </a:rPr>
              <a:t>have</a:t>
            </a:r>
            <a:r>
              <a:rPr lang="en-US" dirty="0"/>
              <a:t> ) </a:t>
            </a:r>
            <a:r>
              <a:rPr lang="en-US" dirty="0" err="1"/>
              <a:t>tae</a:t>
            </a:r>
            <a:r>
              <a:rPr lang="en-US" dirty="0"/>
              <a:t> kwon do lessons and I ………….. ( </a:t>
            </a:r>
            <a:r>
              <a:rPr lang="en-US" dirty="0">
                <a:solidFill>
                  <a:schemeClr val="accent2"/>
                </a:solidFill>
              </a:rPr>
              <a:t>love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art. I …………. ( </a:t>
            </a:r>
            <a:r>
              <a:rPr lang="en-US" dirty="0">
                <a:solidFill>
                  <a:schemeClr val="accent2"/>
                </a:solidFill>
              </a:rPr>
              <a:t>live</a:t>
            </a:r>
            <a:r>
              <a:rPr lang="en-US" dirty="0"/>
              <a:t> ) with my mum. My dad ……….. ( </a:t>
            </a:r>
            <a:r>
              <a:rPr lang="en-US" dirty="0">
                <a:solidFill>
                  <a:schemeClr val="accent2"/>
                </a:solidFill>
              </a:rPr>
              <a:t>live</a:t>
            </a:r>
            <a:r>
              <a:rPr lang="en-US" dirty="0"/>
              <a:t> ) and …………..</a:t>
            </a: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>
                <a:solidFill>
                  <a:schemeClr val="accent2"/>
                </a:solidFill>
              </a:rPr>
              <a:t>work </a:t>
            </a:r>
            <a:r>
              <a:rPr lang="en-US" dirty="0"/>
              <a:t>) in the United States, but I ……….. ( </a:t>
            </a:r>
            <a:r>
              <a:rPr lang="en-US" dirty="0">
                <a:solidFill>
                  <a:schemeClr val="accent2"/>
                </a:solidFill>
              </a:rPr>
              <a:t>see</a:t>
            </a:r>
            <a:r>
              <a:rPr lang="en-US" dirty="0"/>
              <a:t> ) him every summer. My </a:t>
            </a:r>
          </a:p>
          <a:p>
            <a:pPr marL="0" indent="0">
              <a:buNone/>
            </a:pPr>
            <a:r>
              <a:rPr lang="en-US" dirty="0"/>
              <a:t>mum …………..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a dance teacher and that’s how I met Lizzie, the </a:t>
            </a:r>
          </a:p>
          <a:p>
            <a:pPr marL="0" indent="0">
              <a:buNone/>
            </a:pPr>
            <a:r>
              <a:rPr lang="en-US" dirty="0"/>
              <a:t>Singer of the Shooting Stars – she ……….. ( </a:t>
            </a:r>
            <a:r>
              <a:rPr lang="en-US" dirty="0">
                <a:solidFill>
                  <a:schemeClr val="accent2"/>
                </a:solidFill>
              </a:rPr>
              <a:t>go</a:t>
            </a:r>
            <a:r>
              <a:rPr lang="en-US" dirty="0"/>
              <a:t> ) to my mum’s dance </a:t>
            </a:r>
          </a:p>
          <a:p>
            <a:pPr marL="0" indent="0">
              <a:buNone/>
            </a:pPr>
            <a:r>
              <a:rPr lang="en-US" dirty="0"/>
              <a:t>school. My best friend ………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Ken – the drummer of the Shooting</a:t>
            </a:r>
          </a:p>
          <a:p>
            <a:pPr marL="0" indent="0">
              <a:buNone/>
            </a:pPr>
            <a:r>
              <a:rPr lang="en-US" dirty="0"/>
              <a:t>Stars. Last year for my birthday, my friends gave me a surprise – they got me </a:t>
            </a:r>
          </a:p>
          <a:p>
            <a:pPr marL="0" indent="0">
              <a:buNone/>
            </a:pPr>
            <a:r>
              <a:rPr lang="en-US" dirty="0"/>
              <a:t>a new guitar. This 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my naughty dog, Frodo.</a:t>
            </a:r>
          </a:p>
        </p:txBody>
      </p:sp>
    </p:spTree>
    <p:extLst>
      <p:ext uri="{BB962C8B-B14F-4D97-AF65-F5344CB8AC3E}">
        <p14:creationId xmlns:p14="http://schemas.microsoft.com/office/powerpoint/2010/main" val="187651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9903-99BB-4228-97CB-C2ECB438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805"/>
            <a:ext cx="10515600" cy="123491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2. Look at the words and make questions and short answers.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27C7-F0E6-4F17-BCCA-14A04163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Ex. </a:t>
            </a:r>
            <a:r>
              <a:rPr lang="en-US" dirty="0">
                <a:solidFill>
                  <a:srgbClr val="7030A0"/>
                </a:solidFill>
              </a:rPr>
              <a:t>the  twins / look the same ?          ( no 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 the twins look the same.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No, they don’t.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Mark and Ben / drink tea ?               (</a:t>
            </a:r>
            <a:r>
              <a:rPr lang="en-US" dirty="0">
                <a:solidFill>
                  <a:srgbClr val="FF0000"/>
                </a:solidFill>
              </a:rPr>
              <a:t> no 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you / like chocolate ?                         ( </a:t>
            </a:r>
            <a:r>
              <a:rPr lang="en-US" dirty="0">
                <a:solidFill>
                  <a:srgbClr val="FFFF00"/>
                </a:solidFill>
              </a:rPr>
              <a:t>yes</a:t>
            </a:r>
            <a:r>
              <a:rPr lang="en-US" dirty="0"/>
              <a:t> )</a:t>
            </a:r>
          </a:p>
          <a:p>
            <a:pPr marL="514350" indent="-514350">
              <a:buAutoNum type="arabicPeriod"/>
            </a:pPr>
            <a:r>
              <a:rPr lang="en-US" dirty="0"/>
              <a:t>Mary / eat cupcakes ?                        ( </a:t>
            </a:r>
            <a:r>
              <a:rPr lang="en-US" dirty="0">
                <a:solidFill>
                  <a:srgbClr val="FFFF00"/>
                </a:solidFill>
              </a:rPr>
              <a:t>yes 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Jim / drive to school?                         (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110078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Thursday </vt:lpstr>
      <vt:lpstr>1. Put the verbs in brackets at Present Simple.</vt:lpstr>
      <vt:lpstr> 2. Look at the words and make questions and short answers.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Thursday </dc:title>
  <dc:creator>Sinziana Petca</dc:creator>
  <cp:lastModifiedBy>Sinziana Petca</cp:lastModifiedBy>
  <cp:revision>8</cp:revision>
  <dcterms:created xsi:type="dcterms:W3CDTF">2020-03-25T09:56:56Z</dcterms:created>
  <dcterms:modified xsi:type="dcterms:W3CDTF">2020-03-25T10:31:07Z</dcterms:modified>
</cp:coreProperties>
</file>