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880E-17E4-4F15-B1C8-B4F7B8372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89198-C0BD-41DC-8897-96A96D2F0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A4AC7-B7CB-4862-AA23-2AD07A24D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1ECD-3D80-4C20-BFDE-6A2804A6DC92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FCB05-BA2F-440A-97CB-E1231C1E1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60D36-AB1E-4B39-A995-777883CC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C897-3B6A-4690-8BB5-338959455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7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6211-D6EF-41B8-A9AD-D1D4C343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A3A25-0728-4529-B7BB-7FCB47104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25765-1F68-45C2-9933-6D137AA79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1ECD-3D80-4C20-BFDE-6A2804A6DC92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C3A4E-4ADA-4849-94BC-05A2C5B1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6B478-F19F-43DC-9ACB-AE33C9FB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C897-3B6A-4690-8BB5-338959455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0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242873-0D86-4222-8EBE-7C2401AB7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11F6D-21CB-4E6F-8782-9583DD4C1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1D890-A62F-4841-BB31-F7FD0D40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1ECD-3D80-4C20-BFDE-6A2804A6DC92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F1958-B9D4-413A-AF9F-42F565784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BFB68-7C82-446C-8F17-C1CB23B0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C897-3B6A-4690-8BB5-338959455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8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F1859-57BB-4A80-AB4E-3715F5829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31938-E793-4E56-B3C8-A79BEA0D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D2836-84C7-430E-93D9-D7091F303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1ECD-3D80-4C20-BFDE-6A2804A6DC92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0AC1E-47B1-4881-8013-A4F0CB6C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37DE9-7A70-4543-B828-BB38748F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C897-3B6A-4690-8BB5-338959455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6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BDA3A-5EB1-4AFF-A596-46D96439D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1359D-168C-438E-A788-D51F9BFCA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0E351-3C5F-4766-9464-8FA1F30A0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1ECD-3D80-4C20-BFDE-6A2804A6DC92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CC1B7-AF01-4C6F-AF35-AD20C5D34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1F1B0-2E45-494C-9E23-699A0502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C897-3B6A-4690-8BB5-338959455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0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06FA-CDE4-43FF-8F1C-58442011B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252D9-ABC5-4E54-840C-60DCCC4DC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9DE1E-E853-4320-A1D0-345DE52A1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F0ABF-C108-4506-A131-3D229F7DB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1ECD-3D80-4C20-BFDE-6A2804A6DC92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95FF8-5664-4CDA-950B-6699E3A87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83147-0CDB-4707-9802-28D1DEF8D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C897-3B6A-4690-8BB5-338959455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0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798E-1370-4603-B5C5-A40319100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018C3-12C9-42BC-9FCF-1024057B1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80F2D-EA61-432A-9987-27C71AF7B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E4208C-F0E6-48A4-A44A-52F34BB69D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57ADD1-C41A-4C83-8EE5-2DC38D58A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4F7ED0-E4C7-4E25-AAED-CC0AA3AC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1ECD-3D80-4C20-BFDE-6A2804A6DC92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97AE17-AEA4-4D5B-B429-329E608AA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7A07D4-E7B7-4A46-8C30-BECB1111F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C897-3B6A-4690-8BB5-338959455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4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07272-B89C-4DD6-ACF1-D4C107B4F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FE422C-8C5D-41DC-9038-07DEADF2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1ECD-3D80-4C20-BFDE-6A2804A6DC92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5F386D-CDE1-4AEF-AAC7-04E81758C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1CAB6-E723-4F20-8AA8-4C5C15B61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C897-3B6A-4690-8BB5-338959455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5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8B44D9-CE88-4D57-96AB-59957304E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1ECD-3D80-4C20-BFDE-6A2804A6DC92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B7909D-C631-4644-A6E3-491396D46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235C6-5863-4CC0-B7E8-1E83BA85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C897-3B6A-4690-8BB5-338959455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2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4884-07C6-4514-8565-C87AF7DB0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A2AEC-F22B-4819-A29F-409CF911E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AA915-2B5D-42CA-A51A-0E325BE29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8DEBD-B5EE-4FBE-A8BB-BB7816686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1ECD-3D80-4C20-BFDE-6A2804A6DC92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C34BC-211C-4B2D-88FF-45D76ADE5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298C9-9318-4B60-BA6E-710C84E3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C897-3B6A-4690-8BB5-338959455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5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C4F6E-3D54-4479-A595-52A37862F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48BFF4-11D5-4BD0-8E51-D9AD4A677C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1F053-9516-449C-9834-2272B0620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0210A-3506-4563-B249-1D8F3EC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1ECD-3D80-4C20-BFDE-6A2804A6DC92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148F0-3739-4B97-BDE7-1E9E4D866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F98B0-E045-445F-8A52-2B046B6F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C897-3B6A-4690-8BB5-338959455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9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168CA2-AF4D-44C3-93CA-CA88FF92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AE9F0-4B7C-48F5-B266-007970EC6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BAE00-AB4C-4CB6-B777-616AD0727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01ECD-3D80-4C20-BFDE-6A2804A6DC92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FBF9-978B-4EB0-A2A8-37A477E6D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7A085-0633-42DA-B754-C4A5C7EB4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8C897-3B6A-4690-8BB5-338959455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1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1491B-89FD-466E-9A84-48A83E97C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Thursday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4D70C-47E8-424A-8D90-CE86E7F0F1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Edi</a:t>
            </a:r>
          </a:p>
          <a:p>
            <a:r>
              <a:rPr lang="en-US" dirty="0">
                <a:solidFill>
                  <a:srgbClr val="0070C0"/>
                </a:solidFill>
              </a:rPr>
              <a:t>26.03.2020</a:t>
            </a:r>
          </a:p>
        </p:txBody>
      </p:sp>
    </p:spTree>
    <p:extLst>
      <p:ext uri="{BB962C8B-B14F-4D97-AF65-F5344CB8AC3E}">
        <p14:creationId xmlns:p14="http://schemas.microsoft.com/office/powerpoint/2010/main" val="405882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7B9B-201E-4B4A-BD2D-9BBA633C6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49" y="273377"/>
            <a:ext cx="10703351" cy="101809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Family Life</a:t>
            </a:r>
            <a:br>
              <a:rPr lang="en-US" dirty="0"/>
            </a:br>
            <a:r>
              <a:rPr lang="en-US" sz="4800" b="1" dirty="0">
                <a:solidFill>
                  <a:schemeClr val="accent2"/>
                </a:solidFill>
              </a:rPr>
              <a:t>1. Reading  </a:t>
            </a:r>
            <a:r>
              <a:rPr lang="en-US" b="1" dirty="0"/>
              <a:t>A. Read the article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486DC-8DC8-485B-87AC-6D44B6E2E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449" y="1589955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Tell us about your family!</a:t>
            </a:r>
          </a:p>
          <a:p>
            <a:pPr marL="0" indent="0">
              <a:buNone/>
            </a:pPr>
            <a:r>
              <a:rPr lang="en-US" dirty="0"/>
              <a:t>I live with my mum and my two younger brothers, Joe and Alex. My brothers are twins – they look exactly the same. They share a room, but I’ve got my own room. I’ve got an older sister too, but she doesn’t live with us any more. She moved house last mouth.   </a:t>
            </a:r>
            <a:r>
              <a:rPr lang="en-US" b="1" dirty="0"/>
              <a:t>Richard, aged 15</a:t>
            </a:r>
          </a:p>
          <a:p>
            <a:pPr marL="0" indent="0">
              <a:buNone/>
            </a:pPr>
            <a:r>
              <a:rPr lang="en-US" dirty="0"/>
              <a:t>I’m an only child and I live with my parents. I haven’t got any brothers or sisters. I’ve got lots of friends, but it isn’t the same. My friends complain about their brothers and sisters, but I think they’re really lucky. My parents are OK, but you can’t talk about everything with your parents!  </a:t>
            </a:r>
            <a:r>
              <a:rPr lang="en-US" b="1" dirty="0"/>
              <a:t>Becky, aged 12</a:t>
            </a:r>
          </a:p>
          <a:p>
            <a:pPr marL="0" indent="0">
              <a:buNone/>
            </a:pPr>
            <a:r>
              <a:rPr lang="en-US" dirty="0"/>
              <a:t>I’ve got two children – a son and a daughter. My daughter hasn’t got any children, but my son and his wife have got a little girl. Her name is Tess and she’s six months old. My wife and I live next door to them and we often babysit. I really love my granddaughter!  </a:t>
            </a:r>
            <a:r>
              <a:rPr lang="en-US" b="1" dirty="0"/>
              <a:t>Fred, aged 68</a:t>
            </a:r>
          </a:p>
          <a:p>
            <a:pPr marL="0" indent="0">
              <a:buNone/>
            </a:pPr>
            <a:r>
              <a:rPr lang="en-US" dirty="0"/>
              <a:t>I come from a big family, but I live on my own. I’m from Germany but I left home last year. My mum, dad, brother and sister are in Berlin. In fact, my grandpa and grandma live in Berlin too. I visit my relatives often. I want to get married and have children in the future. I want to have a girl and a boy.  </a:t>
            </a:r>
            <a:r>
              <a:rPr lang="en-US" b="1" dirty="0"/>
              <a:t>Ingrid, aged 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48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D6CD-BC90-49CC-ADDD-B5FFFAA19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755"/>
            <a:ext cx="10515600" cy="104637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 Write the names.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4D809-F3F9-487C-8CD6-8563E1924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Who</a:t>
            </a:r>
          </a:p>
          <a:p>
            <a:pPr marL="0" indent="0">
              <a:buNone/>
            </a:pPr>
            <a:r>
              <a:rPr lang="en-US" dirty="0"/>
              <a:t>has got a baby in his/her family?                       1………………..</a:t>
            </a:r>
          </a:p>
          <a:p>
            <a:pPr marL="0" indent="0">
              <a:buNone/>
            </a:pPr>
            <a:r>
              <a:rPr lang="en-US" dirty="0"/>
              <a:t>lives alone?                                                            2………………..</a:t>
            </a:r>
          </a:p>
          <a:p>
            <a:pPr marL="0" indent="0">
              <a:buNone/>
            </a:pPr>
            <a:r>
              <a:rPr lang="en-US" dirty="0"/>
              <a:t>has got a sister?                                                    3………………... 4……………</a:t>
            </a:r>
          </a:p>
          <a:p>
            <a:pPr marL="0" indent="0">
              <a:buNone/>
            </a:pPr>
            <a:r>
              <a:rPr lang="en-US" dirty="0"/>
              <a:t>is a parent?                                                            5…………………</a:t>
            </a:r>
          </a:p>
          <a:p>
            <a:pPr marL="0" indent="0">
              <a:buNone/>
            </a:pPr>
            <a:r>
              <a:rPr lang="en-US" dirty="0"/>
              <a:t>lives with his/her mum and dad?                      6…………………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281167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311C9-BDFE-4C44-8CE9-C44014A7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Put the verbs in brackets at Present Simple.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7AF0F-DEC9-41F1-8743-7C30C8581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Hi everyone! I ………… (</a:t>
            </a:r>
            <a:r>
              <a:rPr lang="en-US" dirty="0">
                <a:solidFill>
                  <a:schemeClr val="accent2"/>
                </a:solidFill>
              </a:rPr>
              <a:t> be </a:t>
            </a:r>
            <a:r>
              <a:rPr lang="en-US" dirty="0"/>
              <a:t>) Bradley Simmonds, but my friends ………</a:t>
            </a:r>
          </a:p>
          <a:p>
            <a:pPr marL="0" indent="0">
              <a:buNone/>
            </a:pPr>
            <a:r>
              <a:rPr lang="en-US" dirty="0"/>
              <a:t>( </a:t>
            </a:r>
            <a:r>
              <a:rPr lang="en-US" dirty="0">
                <a:solidFill>
                  <a:schemeClr val="accent2"/>
                </a:solidFill>
              </a:rPr>
              <a:t>call </a:t>
            </a:r>
            <a:r>
              <a:rPr lang="en-US" dirty="0"/>
              <a:t>) me Brad. I ……….. ( </a:t>
            </a:r>
            <a:r>
              <a:rPr lang="en-US" dirty="0">
                <a:solidFill>
                  <a:schemeClr val="accent2"/>
                </a:solidFill>
              </a:rPr>
              <a:t>be</a:t>
            </a:r>
            <a:r>
              <a:rPr lang="en-US" dirty="0"/>
              <a:t> ) fifteen years old and I’m a guitar player in</a:t>
            </a:r>
          </a:p>
          <a:p>
            <a:pPr marL="0" indent="0">
              <a:buNone/>
            </a:pPr>
            <a:r>
              <a:rPr lang="en-US" dirty="0"/>
              <a:t>a band called the Shooting Stars. Last year we won the Teen Stars </a:t>
            </a:r>
          </a:p>
          <a:p>
            <a:pPr marL="0" indent="0">
              <a:buNone/>
            </a:pPr>
            <a:r>
              <a:rPr lang="en-US" dirty="0"/>
              <a:t>competition. I ………… ( </a:t>
            </a:r>
            <a:r>
              <a:rPr lang="en-US" dirty="0">
                <a:solidFill>
                  <a:schemeClr val="accent2"/>
                </a:solidFill>
              </a:rPr>
              <a:t>have</a:t>
            </a:r>
            <a:r>
              <a:rPr lang="en-US" dirty="0"/>
              <a:t> ) </a:t>
            </a:r>
            <a:r>
              <a:rPr lang="en-US" dirty="0" err="1"/>
              <a:t>tae</a:t>
            </a:r>
            <a:r>
              <a:rPr lang="en-US" dirty="0"/>
              <a:t> kwon do lessons and I ………….. ( </a:t>
            </a:r>
            <a:r>
              <a:rPr lang="en-US" dirty="0">
                <a:solidFill>
                  <a:schemeClr val="accent2"/>
                </a:solidFill>
              </a:rPr>
              <a:t>love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/>
              <a:t>art. I …………. ( </a:t>
            </a:r>
            <a:r>
              <a:rPr lang="en-US" dirty="0">
                <a:solidFill>
                  <a:schemeClr val="accent2"/>
                </a:solidFill>
              </a:rPr>
              <a:t>live</a:t>
            </a:r>
            <a:r>
              <a:rPr lang="en-US" dirty="0"/>
              <a:t> ) with my mum. My dad ……….. ( </a:t>
            </a:r>
            <a:r>
              <a:rPr lang="en-US" dirty="0">
                <a:solidFill>
                  <a:schemeClr val="accent2"/>
                </a:solidFill>
              </a:rPr>
              <a:t>live</a:t>
            </a:r>
            <a:r>
              <a:rPr lang="en-US" dirty="0"/>
              <a:t> ) and …………..</a:t>
            </a:r>
          </a:p>
          <a:p>
            <a:pPr marL="0" indent="0">
              <a:buNone/>
            </a:pPr>
            <a:r>
              <a:rPr lang="en-US" dirty="0"/>
              <a:t>( </a:t>
            </a:r>
            <a:r>
              <a:rPr lang="en-US" dirty="0">
                <a:solidFill>
                  <a:schemeClr val="accent2"/>
                </a:solidFill>
              </a:rPr>
              <a:t>work </a:t>
            </a:r>
            <a:r>
              <a:rPr lang="en-US" dirty="0"/>
              <a:t>) in the United States, but I ……….. ( </a:t>
            </a:r>
            <a:r>
              <a:rPr lang="en-US" dirty="0">
                <a:solidFill>
                  <a:schemeClr val="accent2"/>
                </a:solidFill>
              </a:rPr>
              <a:t>see</a:t>
            </a:r>
            <a:r>
              <a:rPr lang="en-US" dirty="0"/>
              <a:t> ) him every summer. My </a:t>
            </a:r>
          </a:p>
          <a:p>
            <a:pPr marL="0" indent="0">
              <a:buNone/>
            </a:pPr>
            <a:r>
              <a:rPr lang="en-US" dirty="0"/>
              <a:t>mum ………….. ( </a:t>
            </a:r>
            <a:r>
              <a:rPr lang="en-US" dirty="0">
                <a:solidFill>
                  <a:schemeClr val="accent2"/>
                </a:solidFill>
              </a:rPr>
              <a:t>be</a:t>
            </a:r>
            <a:r>
              <a:rPr lang="en-US" dirty="0"/>
              <a:t> ) a dance teacher and that’s how I met Lizzie, the </a:t>
            </a:r>
          </a:p>
          <a:p>
            <a:pPr marL="0" indent="0">
              <a:buNone/>
            </a:pPr>
            <a:r>
              <a:rPr lang="en-US" dirty="0"/>
              <a:t>Singer of the Shooting Stars – she ……….. ( </a:t>
            </a:r>
            <a:r>
              <a:rPr lang="en-US" dirty="0">
                <a:solidFill>
                  <a:schemeClr val="accent2"/>
                </a:solidFill>
              </a:rPr>
              <a:t>go</a:t>
            </a:r>
            <a:r>
              <a:rPr lang="en-US" dirty="0"/>
              <a:t> ) to my mum’s dance </a:t>
            </a:r>
          </a:p>
          <a:p>
            <a:pPr marL="0" indent="0">
              <a:buNone/>
            </a:pPr>
            <a:r>
              <a:rPr lang="en-US" dirty="0"/>
              <a:t>school. My best friend ……… ( </a:t>
            </a:r>
            <a:r>
              <a:rPr lang="en-US" dirty="0">
                <a:solidFill>
                  <a:schemeClr val="accent2"/>
                </a:solidFill>
              </a:rPr>
              <a:t>be</a:t>
            </a:r>
            <a:r>
              <a:rPr lang="en-US" dirty="0"/>
              <a:t> ) Ken – the drummer of the Shooting</a:t>
            </a:r>
          </a:p>
          <a:p>
            <a:pPr marL="0" indent="0">
              <a:buNone/>
            </a:pPr>
            <a:r>
              <a:rPr lang="en-US" dirty="0"/>
              <a:t>Stars. Last year for my birthday, my friends gave me a surprise – they got me </a:t>
            </a:r>
          </a:p>
          <a:p>
            <a:pPr marL="0" indent="0">
              <a:buNone/>
            </a:pPr>
            <a:r>
              <a:rPr lang="en-US" dirty="0"/>
              <a:t>a new guitar. This …….. ( </a:t>
            </a:r>
            <a:r>
              <a:rPr lang="en-US" dirty="0">
                <a:solidFill>
                  <a:schemeClr val="accent2"/>
                </a:solidFill>
              </a:rPr>
              <a:t>be</a:t>
            </a:r>
            <a:r>
              <a:rPr lang="en-US" dirty="0"/>
              <a:t> ) my naughty dog, Frodo.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455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C9E4D-FE61-4A05-B393-C13C913D7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Look at the words and make questions and short answers.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8EAAF-F08D-4A9C-ABAD-08AE344EE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Mark and Ben / drink tea ?               (</a:t>
            </a:r>
            <a:r>
              <a:rPr lang="en-US" dirty="0">
                <a:solidFill>
                  <a:srgbClr val="FF0000"/>
                </a:solidFill>
              </a:rPr>
              <a:t> no </a:t>
            </a:r>
            <a:r>
              <a:rPr lang="en-US" dirty="0"/>
              <a:t>)</a:t>
            </a:r>
          </a:p>
          <a:p>
            <a:pPr marL="514350" indent="-514350">
              <a:buAutoNum type="arabicPeriod"/>
            </a:pPr>
            <a:r>
              <a:rPr lang="en-US" dirty="0"/>
              <a:t>you / like chocolate ?                         ( </a:t>
            </a:r>
            <a:r>
              <a:rPr lang="en-US" dirty="0">
                <a:solidFill>
                  <a:srgbClr val="FFFF00"/>
                </a:solidFill>
              </a:rPr>
              <a:t>yes</a:t>
            </a:r>
            <a:r>
              <a:rPr lang="en-US" dirty="0"/>
              <a:t> )</a:t>
            </a:r>
          </a:p>
          <a:p>
            <a:pPr marL="514350" indent="-514350">
              <a:buAutoNum type="arabicPeriod"/>
            </a:pPr>
            <a:r>
              <a:rPr lang="en-US" dirty="0"/>
              <a:t>Mary / eat cupcakes ?                        ( </a:t>
            </a:r>
            <a:r>
              <a:rPr lang="en-US" dirty="0">
                <a:solidFill>
                  <a:srgbClr val="FFFF00"/>
                </a:solidFill>
              </a:rPr>
              <a:t>yes </a:t>
            </a:r>
            <a:r>
              <a:rPr lang="en-US" dirty="0"/>
              <a:t>)</a:t>
            </a:r>
          </a:p>
          <a:p>
            <a:pPr marL="514350" indent="-514350">
              <a:buAutoNum type="arabicPeriod"/>
            </a:pPr>
            <a:r>
              <a:rPr lang="en-US" dirty="0"/>
              <a:t>Jim / drive to school?                         </a:t>
            </a:r>
            <a:r>
              <a:rPr lang="en-US"/>
              <a:t>( </a:t>
            </a:r>
            <a:r>
              <a:rPr lang="en-US">
                <a:solidFill>
                  <a:srgbClr val="FF0000"/>
                </a:solidFill>
              </a:rPr>
              <a:t>no</a:t>
            </a:r>
            <a:r>
              <a:rPr lang="en-US"/>
              <a:t> ) 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46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588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Thursday </vt:lpstr>
      <vt:lpstr>Family Life 1. Reading  A. Read the article</vt:lpstr>
      <vt:lpstr>B Write the names. </vt:lpstr>
      <vt:lpstr>2. Put the verbs in brackets at Present Simple.</vt:lpstr>
      <vt:lpstr>3. Look at the words and make questions and short answers.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Thursday </dc:title>
  <dc:creator>Sinziana Petca</dc:creator>
  <cp:lastModifiedBy>Sinziana Petca</cp:lastModifiedBy>
  <cp:revision>5</cp:revision>
  <dcterms:created xsi:type="dcterms:W3CDTF">2020-03-25T10:32:57Z</dcterms:created>
  <dcterms:modified xsi:type="dcterms:W3CDTF">2020-03-25T10:38:30Z</dcterms:modified>
</cp:coreProperties>
</file>