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32A5-3B35-485D-855F-BE4203C67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F0847-9208-4547-B4EE-76091F4DE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AD6D1-A8AE-4435-A786-2879EC32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BA3C-996F-45DE-9320-A29C621A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FA88-9EF1-4633-8C5C-0ACD1AE4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2560-FA53-419B-956E-9452C7F4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268BD-BDDA-4404-82E8-6F6F2EE6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5686-34CF-4BFD-8D75-2C7DCDEF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D8A5-BF3B-4CA8-A6DF-3CEADCF5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966-8C2F-41D3-8219-3DB42B35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03970-6A09-4DE1-92AF-911609CF1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7A38E-1A6A-4F56-8D89-424626B6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C277-A956-4A6A-BCDF-757F84D3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48F-C4CD-479A-A27A-E7725845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5FDE-1B35-4C70-9939-7D4507CB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6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431F-7B2F-4F73-A256-ABF5D2B1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7993-F7C3-4A1D-81F5-E72A3134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3CAD-EA6B-47B2-9ECA-EF9FE820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4181-0734-4DF8-A167-E6980F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5E76D-6604-4427-AB89-7469E891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2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1FC0-5DD9-46CC-810C-B87ABC3F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64AA-A3BD-4C27-81B4-5BFD35679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4756-2570-4D35-BB9B-73DE4E9D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6BFC-F327-44F4-8900-C33C0BD5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FD97E-5DD4-4EC8-960F-B8101FC4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0140-74DE-4B3B-94A8-7F32BC6A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B737-495D-4486-93D4-B351F61B3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B2E7-9682-462F-A549-4668DB675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F5DDB-CFC8-40E9-B70A-A9646743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70BD6-AB66-41DF-8683-6066B990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F0541-3B3D-4B97-840C-E3390C3A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DB7D-82AA-477C-82EA-F16991C5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8B1A-46D7-4A1C-A2E6-B3CE004E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71208-981B-4665-B1DE-4E988177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14A9D-19A3-49C1-8999-50E796B47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10063-986F-4C75-9399-E30D19F8F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3F390-FBA0-4B96-A112-3A39AD66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E7425-741F-411D-AD00-DEBE7622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2BF02-CBC8-40C7-BBBE-1A703EC8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1D6A-9676-4945-A05F-7B428376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5EA65-FF3F-46F7-A3F1-94FDDAD5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AA20C-A74B-47F5-9F21-64564A01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2E54A-F32B-497B-A790-70B76069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1BDA8-9F8E-4184-BCCC-98035BCC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C2AB7-D248-4B1E-AB56-D41E258F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83D07-36CC-4F33-ABB5-E3606384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3507-5ADE-4C18-B727-59A73748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6351-54B6-475C-BF37-E391B0E3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3FA69-D704-4CE9-9A0A-5B8C478B6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BC099-9AB1-41BB-B3B9-8DCE42CC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E861B-31CA-40F1-8FAA-8D491630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0572-2CF0-4091-A692-02BE9FAD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DB5B-A424-4369-8067-AA094481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15D2A-3E58-4A18-87B4-2F69C35D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46ABB-1C73-452F-B638-44DE989FD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5635-3F8D-4E5C-94D6-EF09D3C4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1454-6C82-44DA-9EB5-F6DAC7A0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7A0C-63D9-4EC9-957D-0C29A744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61FF6-DFAE-49C9-ADF0-5FDB52BE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CD88-FE1D-4133-AFC6-DBD2F35F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DA08-8559-43D7-B3A2-307299BCF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5212-9F99-4202-9F82-3767789ADE16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B9BA-E581-47A8-8FA7-8D48F1AD0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9979-7716-479E-9D69-B289D4203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2AAA-0C08-4AA5-8AB3-A0DB89F4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5909-D608-45F2-BF17-32C936F31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Tuesday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6154-B396-4C33-9861-B673EEA91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r>
              <a:rPr lang="en-US" dirty="0">
                <a:solidFill>
                  <a:srgbClr val="0070C0"/>
                </a:solidFill>
              </a:rPr>
              <a:t>31.03.2020</a:t>
            </a:r>
          </a:p>
        </p:txBody>
      </p:sp>
    </p:spTree>
    <p:extLst>
      <p:ext uri="{BB962C8B-B14F-4D97-AF65-F5344CB8AC3E}">
        <p14:creationId xmlns:p14="http://schemas.microsoft.com/office/powerpoint/2010/main" val="114514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23B0-B106-4C81-BA83-5CAE0FEC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Complete the dialogues.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E5A8056-AB0E-4416-BD54-5B2BF63F0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1465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B1B7-E86D-48D3-B6F8-B633E644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What </a:t>
            </a:r>
            <a:r>
              <a:rPr lang="en-US" b="1" dirty="0" err="1"/>
              <a:t>colour</a:t>
            </a:r>
            <a:r>
              <a:rPr lang="en-US" b="1" dirty="0"/>
              <a:t> is Pit’s bag?</a:t>
            </a:r>
            <a:br>
              <a:rPr lang="en-US" b="1" dirty="0"/>
            </a:br>
            <a:r>
              <a:rPr lang="en-US" sz="2800" b="1" dirty="0"/>
              <a:t>orange, window, rubber, scissors, purple, pencil, table, door, yellow, blue, glue.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5CBEDEFD-CEC8-4DF1-9041-F91764232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09695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A8EC-2D94-449B-B853-9B0896B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Look and complete.</a:t>
            </a:r>
          </a:p>
        </p:txBody>
      </p:sp>
      <p:pic>
        <p:nvPicPr>
          <p:cNvPr id="5" name="Content Placeholder 4" descr="A picture containing bedroom, room&#10;&#10;Description automatically generated">
            <a:extLst>
              <a:ext uri="{FF2B5EF4-FFF2-40B4-BE49-F238E27FC236}">
                <a16:creationId xmlns:a16="http://schemas.microsoft.com/office/drawing/2014/main" id="{6000C18C-CBC2-4540-81FD-4D58146F1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70" y="1792033"/>
            <a:ext cx="6021421" cy="4384930"/>
          </a:xfrm>
        </p:spPr>
      </p:pic>
    </p:spTree>
    <p:extLst>
      <p:ext uri="{BB962C8B-B14F-4D97-AF65-F5344CB8AC3E}">
        <p14:creationId xmlns:p14="http://schemas.microsoft.com/office/powerpoint/2010/main" val="56934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E47-2681-4A5D-A817-FC77F78A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1" y="603315"/>
            <a:ext cx="10618509" cy="55736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cupboards are orange.</a:t>
            </a:r>
          </a:p>
          <a:p>
            <a:pPr marL="0" indent="0">
              <a:buNone/>
            </a:pPr>
            <a:r>
              <a:rPr lang="en-US" dirty="0"/>
              <a:t>The door is blue.</a:t>
            </a:r>
          </a:p>
          <a:p>
            <a:pPr marL="0" indent="0">
              <a:buNone/>
            </a:pPr>
            <a:r>
              <a:rPr lang="en-US" dirty="0"/>
              <a:t>The board ….. ………………. .</a:t>
            </a:r>
          </a:p>
          <a:p>
            <a:pPr marL="0" indent="0">
              <a:buNone/>
            </a:pPr>
            <a:r>
              <a:rPr lang="en-US" dirty="0"/>
              <a:t>The desks …… ……………….. .</a:t>
            </a:r>
          </a:p>
          <a:p>
            <a:pPr marL="0" indent="0">
              <a:buNone/>
            </a:pPr>
            <a:r>
              <a:rPr lang="en-US" dirty="0"/>
              <a:t>The …………… .............. yellow.</a:t>
            </a:r>
          </a:p>
          <a:p>
            <a:pPr marL="0" indent="0">
              <a:buNone/>
            </a:pPr>
            <a:r>
              <a:rPr lang="en-US" dirty="0"/>
              <a:t>The …………… ……………. </a:t>
            </a:r>
            <a:r>
              <a:rPr lang="en-US"/>
              <a:t>brown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63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Tuesday</vt:lpstr>
      <vt:lpstr>1. Complete the dialogues.</vt:lpstr>
      <vt:lpstr>2. What colour is Pit’s bag? orange, window, rubber, scissors, purple, pencil, table, door, yellow, blue, glue.</vt:lpstr>
      <vt:lpstr>3. Look and complete.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</dc:title>
  <dc:creator>Sinziana Petca</dc:creator>
  <cp:lastModifiedBy>Sinziana Petca</cp:lastModifiedBy>
  <cp:revision>5</cp:revision>
  <dcterms:created xsi:type="dcterms:W3CDTF">2020-03-30T09:05:23Z</dcterms:created>
  <dcterms:modified xsi:type="dcterms:W3CDTF">2020-03-30T09:24:42Z</dcterms:modified>
</cp:coreProperties>
</file>