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220B-717A-4F47-B6ED-73901725E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AB105-D199-4C83-AC6A-313834AC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6AE3-E60A-4DCF-A300-B8F93C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2D9-8E69-45B3-940E-558C9DB99F3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7E429-D47A-4CD9-8E0F-1DC6F29D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44E5-D05F-47FB-90D5-E1039532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D3EF-E438-4D47-AE4E-86FEAA78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1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415B-966B-4CC0-822D-C11B9BCD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A818-B676-45AA-B60F-5E5B75B16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5273-269E-490E-B4E1-F6570516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2D9-8E69-45B3-940E-558C9DB99F3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C93F-05AF-4708-9CEB-2B2F48DD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C09E0-1B4E-41FC-ADA2-ABE8F5F1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D3EF-E438-4D47-AE4E-86FEAA78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5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FBB0E-2227-499A-9B79-75838AB17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F119C-09AA-495E-8E2F-B38CBF961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6200-4F86-4534-9451-C2FF8858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2D9-8E69-45B3-940E-558C9DB99F3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2DD8-5CB8-4420-8199-5998E58E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ACB9-6D73-40BD-8553-CB3A1774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D3EF-E438-4D47-AE4E-86FEAA78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22DB-98F3-4B89-8C66-ACF2F21A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4B12-58CC-46AC-8C30-7BF7A849A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BEE8-844F-4098-9E34-53A9ED10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2D9-8E69-45B3-940E-558C9DB99F3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6121-A3A3-4DA5-9231-809EADD6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D750-8CCE-4D79-9946-7915DDB8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D3EF-E438-4D47-AE4E-86FEAA78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1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D25B-DE51-44F0-991F-99B2679D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1EAA-D6C2-4A1B-823B-00892DA6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99B81-1F1E-4CEB-AAC5-7ADE14F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2D9-8E69-45B3-940E-558C9DB99F3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3D09-E19F-4A05-A417-B681284A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A993-FB9B-4972-8BCA-D5EA1BF8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D3EF-E438-4D47-AE4E-86FEAA78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9E07-23B2-417F-849D-664E995D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1CD0-52D4-49C3-AD25-277D97DEE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C0729-B274-45F6-96D2-DF95F2A60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D05CE-B40F-42CD-BA13-00E8694D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2D9-8E69-45B3-940E-558C9DB99F3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B936-C376-4D11-89A2-417BBC20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AE23B-E405-4D1E-8D54-D7351FF6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D3EF-E438-4D47-AE4E-86FEAA78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37C0-DF2A-4958-B5A3-1A362AF8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42F33-5E75-4558-9D7E-E52CA18BA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EE78A-A546-46BC-88CC-A57CBAB6D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5893B-7EDB-4115-8589-AEE74F333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FE8AA-D3A2-4AB5-ADEB-71367376C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E4D38-F637-40B2-845E-664A2514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2D9-8E69-45B3-940E-558C9DB99F3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F7CA3-2125-4C01-AB69-2E993EA3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48302-CED5-41D5-9624-B7454AD3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D3EF-E438-4D47-AE4E-86FEAA78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1122-876E-41F9-893F-0CD86D6B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A5FC1-A66F-4AF6-AE8E-FA7D729B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2D9-8E69-45B3-940E-558C9DB99F3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A92F2-9EAD-4BB6-9CDE-FD9979ED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40F5F-9046-4B8C-9914-F352B339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D3EF-E438-4D47-AE4E-86FEAA78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E3632-C956-4512-B555-8BF64C4D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2D9-8E69-45B3-940E-558C9DB99F3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AE1FD-1F8D-4E6B-93C4-11936352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185A4-E10E-400A-834C-C5E04172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D3EF-E438-4D47-AE4E-86FEAA78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8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BE73-F31D-48B8-9724-C5874FC3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4878-7889-4151-B07A-4A00E1CE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26F6-1A48-4F5D-B7F0-2EF3306C9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A284D-B3C4-4450-A2B0-175E691D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2D9-8E69-45B3-940E-558C9DB99F3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14412-F755-4D21-80BE-6E48A08C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B2150-6BE7-40F3-8315-1C253B03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D3EF-E438-4D47-AE4E-86FEAA78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7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2F6D-BFC3-4CA4-9263-3010DF43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C49CE-3E21-4BE0-87B6-9B749E1A9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64308-ADF2-458F-ACB1-C0115753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4FD4F-3E1D-452A-9B09-5C245795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2D9-8E69-45B3-940E-558C9DB99F3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B2C23-2CD1-4883-BEE6-FD083719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060AD-16D8-4CC0-A53C-2BEE259D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D3EF-E438-4D47-AE4E-86FEAA78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ED40C-5262-46F1-A486-2B2A02FF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22BBF-97CF-458F-8784-CB7A213D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5205-5315-4A50-9719-3999C85BF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22D9-8E69-45B3-940E-558C9DB99F3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E77C-C507-41AA-8ED1-E6A8AEC2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1516-0514-4C66-B1CB-3779D26D1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D3EF-E438-4D47-AE4E-86FEAA78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7778-2D71-499A-958F-291A461F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Wednesday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C053-ACD9-4069-A3FB-94BB15EC8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chemeClr val="accent1"/>
                </a:solidFill>
              </a:rPr>
              <a:t>25.03.2020</a:t>
            </a:r>
          </a:p>
        </p:txBody>
      </p:sp>
    </p:spTree>
    <p:extLst>
      <p:ext uri="{BB962C8B-B14F-4D97-AF65-F5344CB8AC3E}">
        <p14:creationId xmlns:p14="http://schemas.microsoft.com/office/powerpoint/2010/main" val="231151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A8D5-DCCB-44F7-8AF4-E0A47EEB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19" y="447472"/>
            <a:ext cx="10643681" cy="57294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</a:t>
            </a:r>
          </a:p>
        </p:txBody>
      </p:sp>
      <p:pic>
        <p:nvPicPr>
          <p:cNvPr id="5" name="Picture 4" descr="A close up of a pen&#10;&#10;Description automatically generated">
            <a:extLst>
              <a:ext uri="{FF2B5EF4-FFF2-40B4-BE49-F238E27FC236}">
                <a16:creationId xmlns:a16="http://schemas.microsoft.com/office/drawing/2014/main" id="{81031A94-6E26-45B6-AB37-F726B2EAB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FAF0-8E9D-4CCC-9995-A770B99D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Complete.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435F-41BE-47FD-853C-82F6BCB8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Hello!                                                             ……………………………..</a:t>
            </a:r>
          </a:p>
          <a:p>
            <a:pPr marL="457200" indent="-457200">
              <a:buAutoNum type="arabicPeriod"/>
            </a:pPr>
            <a:r>
              <a:rPr lang="en-US" sz="2400" dirty="0"/>
              <a:t>…………………………………. ?                           I’m Lisa.</a:t>
            </a:r>
          </a:p>
          <a:p>
            <a:pPr marL="457200" indent="-457200">
              <a:buAutoNum type="arabicPeriod"/>
            </a:pPr>
            <a:r>
              <a:rPr lang="en-US" sz="2400" dirty="0"/>
              <a:t>…………………………………. ?                           I’m OK, Thanks.</a:t>
            </a:r>
          </a:p>
          <a:p>
            <a:pPr marL="457200" indent="-457200">
              <a:buAutoNum type="arabicPeriod"/>
            </a:pPr>
            <a:r>
              <a:rPr lang="en-US" sz="2400" dirty="0"/>
              <a:t>Bye-bye!                                                        ……………………………………….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195265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F099-757F-4F6F-9211-B1ED1D66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Find out all the numbers.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50226-8B1F-4E95-827C-38C9F2E5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TWELVE</a:t>
            </a:r>
            <a:r>
              <a:rPr lang="en-US" dirty="0"/>
              <a:t>SIXTEENTWENTYNINEEIGHTEENELEVENTHIRTEENTHREEFIFTEENFOUR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 . </a:t>
            </a:r>
            <a:r>
              <a:rPr lang="en-US" dirty="0">
                <a:solidFill>
                  <a:schemeClr val="accent2"/>
                </a:solidFill>
              </a:rPr>
              <a:t>twelve</a:t>
            </a:r>
          </a:p>
        </p:txBody>
      </p:sp>
    </p:spTree>
    <p:extLst>
      <p:ext uri="{BB962C8B-B14F-4D97-AF65-F5344CB8AC3E}">
        <p14:creationId xmlns:p14="http://schemas.microsoft.com/office/powerpoint/2010/main" val="391248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346B-1E3C-4542-BC62-C920ADFD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Name the objects.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CD53-0E24-42F7-9701-A5F362650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</a:p>
        </p:txBody>
      </p:sp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3F6689E4-6EE6-4E7A-BADA-BF5E70FA9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20" y="1247775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C66C-E936-4792-9668-71FED2E4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5123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</a:p>
        </p:txBody>
      </p:sp>
      <p:pic>
        <p:nvPicPr>
          <p:cNvPr id="5" name="Picture 4" descr="A picture containing sitting, red, pink, table&#10;&#10;Description automatically generated">
            <a:extLst>
              <a:ext uri="{FF2B5EF4-FFF2-40B4-BE49-F238E27FC236}">
                <a16:creationId xmlns:a16="http://schemas.microsoft.com/office/drawing/2014/main" id="{948FABC2-A3CE-49BB-A378-FC6B2BAE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6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100-13BA-440B-923B-F59128A69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1" y="593387"/>
            <a:ext cx="10653409" cy="55835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A38203A4-E4FA-4217-940D-3D8D9DAD0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46" y="1172791"/>
            <a:ext cx="3714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2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F985-11ED-438D-94F3-41B53DC2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19" y="389106"/>
            <a:ext cx="10643681" cy="57878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</a:p>
        </p:txBody>
      </p:sp>
      <p:pic>
        <p:nvPicPr>
          <p:cNvPr id="5" name="Picture 4" descr="A picture containing object, measure&#10;&#10;Description automatically generated">
            <a:extLst>
              <a:ext uri="{FF2B5EF4-FFF2-40B4-BE49-F238E27FC236}">
                <a16:creationId xmlns:a16="http://schemas.microsoft.com/office/drawing/2014/main" id="{DA158BEE-6429-4496-B520-343DBE134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9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54BB-CDE0-4021-9568-CF540F946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09" y="272374"/>
            <a:ext cx="10682591" cy="5904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08F43485-8C85-4B00-9EEC-5B179E8A4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42" y="1995487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4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B6CF-F2E3-4950-A4CD-F3F25139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757" y="457200"/>
            <a:ext cx="10595043" cy="571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0EC8B3-233F-4F95-94F7-BF0A40855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571500"/>
            <a:ext cx="37147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2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Wednesday </vt:lpstr>
      <vt:lpstr>1. Complete. </vt:lpstr>
      <vt:lpstr>2. Find out all the numbers.</vt:lpstr>
      <vt:lpstr>3. Name the objects.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Wednesday </dc:title>
  <dc:creator>Sinziana Petca</dc:creator>
  <cp:lastModifiedBy>Sinziana Petca</cp:lastModifiedBy>
  <cp:revision>9</cp:revision>
  <dcterms:created xsi:type="dcterms:W3CDTF">2020-03-24T08:50:47Z</dcterms:created>
  <dcterms:modified xsi:type="dcterms:W3CDTF">2020-03-24T09:25:40Z</dcterms:modified>
</cp:coreProperties>
</file>