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DEA4-8966-411E-8B07-9C9124B1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48120-6ACE-460B-8917-09D64EEC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0BA1-AF76-49A4-BA73-39B331D8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82D8-2288-42B3-A826-7013A6DA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0462-99C3-43F4-8A2A-1748751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035E-3010-4D53-A66D-7A5F9E81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CF5E2-5654-439B-89B4-9F9F9DCBE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A271-429D-4515-8A6B-678EDF2C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8E03-F28A-408C-ABA1-B42A2466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019E-E832-40F1-A69F-4366CEC1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499D9-DD1C-43EB-B633-F4AEB4A7A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ACB0-439C-4F21-8578-2D600BC3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AEE9-CE55-4805-B6C5-05DBE2E0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A994F-ED92-48E8-AF11-2C0FE26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76AD-D734-445C-8DB5-A9D547BF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01F8-124F-4D6B-B102-E7B52EAF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75F2-DF62-42C1-883F-510AE930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E6D9-39C5-442E-8097-9108F02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492B-2769-4496-A88B-D7236B6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EF20-0EBE-4EC6-9C76-0B10ED56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BBE5-605C-4957-B9F3-4712FD77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6F2B-6CCF-435B-91F9-9C1F0262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BE4F-1233-4880-8806-2BF943E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760F-7B45-4AE1-9E5A-EB297981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7126-8759-4214-93B1-7699978A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C30-2A7B-4ECD-9DBA-9BBF221F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FAA7-8704-44D7-878D-AB74F0741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DBE61-94BC-45C1-B37C-4321EFEA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1400-D02A-40BD-B1B3-858ECEB8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70D56-61C3-4F9A-9BB0-D3A85B8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6608-C053-47FA-8777-72A4C224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DC5A-639A-4D69-AEE8-F50C6C72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0B30-7174-4BC0-9A52-DA5902E5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C1C9-C907-4998-A02B-16E172DB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C8DBB-8D57-486E-BD68-FE50AE53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9C7-4964-4A31-A5A1-AA5C1EE3B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5B511-2AF3-43FE-8CFE-F59D7CC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ECC91-88E1-4CC1-8D33-2F22F24E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3E026-9806-4D77-85D1-A7E42125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D921-ABD5-45F4-AB93-025AE146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326E4-C8E8-4D14-B656-B3ED475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30B0C-5E4A-40DB-808E-E44993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F05A7-71CA-408F-BD1D-3D04127A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BA22C-26EC-4D9F-9E24-C1FAB8A9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99D2C-2C52-410D-9397-D941A6E9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55F7E-A437-469F-A326-368A2E7A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CB67-C847-4723-BCA4-75FCFB73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A739-DDFA-4660-B9AB-DA8F9CD4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DADB-127E-4C7A-ACFD-3456C349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4A5A-0848-46C0-B2B6-D0C3493C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AD24-7412-4AE6-9081-F62747F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7F70-B3E8-4395-AB64-8A83DF34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300D-CB2C-4069-9CD0-767EF576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9075-0F70-4F92-8325-B392E9925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6DDF-CCA5-42AD-A7AF-F46CA06A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256B-AC5E-4FE2-9D1C-C5B5D5B5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2BF41-3367-4170-A492-E93310A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DD36-02F8-477E-9906-9A338BA7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964DA-2C10-42DC-B372-7043A694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4F7F-3D9A-4688-B891-ADFBBA69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BBAE-E8EB-4479-BA51-10986C515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158-BAE1-40C9-9727-82047BBA6DA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2F9B-A9E5-42D3-8A68-2404E0F8D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DD86-D5A9-4FB6-BE54-B1EE16A9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8B5F-5CF0-4C2B-9944-18D7398DB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07E8-9252-4439-ABAE-EFC0B0D04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Wednesday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6483-1B42-42B9-B05F-5FE75A26E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B0F0"/>
                </a:solidFill>
              </a:rPr>
              <a:t>25.03.2020</a:t>
            </a:r>
          </a:p>
        </p:txBody>
      </p:sp>
    </p:spTree>
    <p:extLst>
      <p:ext uri="{BB962C8B-B14F-4D97-AF65-F5344CB8AC3E}">
        <p14:creationId xmlns:p14="http://schemas.microsoft.com/office/powerpoint/2010/main" val="235451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AE2C-34F2-4F75-BA2C-1C5C3281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Present Simple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32DC-0E5F-4392-A5A8-6C5B2D82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We use the Present Simple to talk about </a:t>
            </a:r>
          </a:p>
          <a:p>
            <a:r>
              <a:rPr lang="en-US" dirty="0">
                <a:solidFill>
                  <a:srgbClr val="00B050"/>
                </a:solidFill>
              </a:rPr>
              <a:t>permanent states</a:t>
            </a:r>
          </a:p>
          <a:p>
            <a:r>
              <a:rPr lang="en-US" dirty="0">
                <a:solidFill>
                  <a:srgbClr val="00B050"/>
                </a:solidFill>
              </a:rPr>
              <a:t>things we often do</a:t>
            </a:r>
          </a:p>
          <a:p>
            <a:r>
              <a:rPr lang="en-US" dirty="0">
                <a:solidFill>
                  <a:srgbClr val="00B050"/>
                </a:solidFill>
              </a:rPr>
              <a:t>general truths.</a:t>
            </a:r>
          </a:p>
          <a:p>
            <a:pPr marL="0" indent="0">
              <a:buNone/>
            </a:pPr>
            <a:r>
              <a:rPr lang="en-US" dirty="0"/>
              <a:t>My grandparents </a:t>
            </a:r>
            <a:r>
              <a:rPr lang="en-US" b="1" dirty="0"/>
              <a:t>live</a:t>
            </a:r>
            <a:r>
              <a:rPr lang="en-US" dirty="0"/>
              <a:t> in a big house.</a:t>
            </a:r>
          </a:p>
          <a:p>
            <a:pPr marL="0" indent="0">
              <a:buNone/>
            </a:pPr>
            <a:r>
              <a:rPr lang="en-US" dirty="0"/>
              <a:t>My cousins </a:t>
            </a:r>
            <a:r>
              <a:rPr lang="en-US" b="1" dirty="0"/>
              <a:t>don’t go </a:t>
            </a:r>
            <a:r>
              <a:rPr lang="en-US" dirty="0"/>
              <a:t>to my school. </a:t>
            </a:r>
          </a:p>
          <a:p>
            <a:pPr marL="0" indent="0">
              <a:buNone/>
            </a:pPr>
            <a:r>
              <a:rPr lang="en-US" b="1" dirty="0"/>
              <a:t>Does</a:t>
            </a:r>
            <a:r>
              <a:rPr lang="en-US" dirty="0"/>
              <a:t> your mum </a:t>
            </a:r>
            <a:r>
              <a:rPr lang="en-US" b="1" dirty="0"/>
              <a:t>complain</a:t>
            </a:r>
            <a:r>
              <a:rPr lang="en-US" dirty="0"/>
              <a:t> a lot?</a:t>
            </a:r>
          </a:p>
          <a:p>
            <a:pPr marL="0" indent="0">
              <a:buNone/>
            </a:pPr>
            <a:r>
              <a:rPr lang="en-US" dirty="0"/>
              <a:t>Yes, she </a:t>
            </a:r>
            <a:r>
              <a:rPr lang="en-US" b="1" dirty="0"/>
              <a:t>does</a:t>
            </a:r>
            <a:r>
              <a:rPr lang="en-US" dirty="0"/>
              <a:t>. / No , she </a:t>
            </a:r>
            <a:r>
              <a:rPr lang="en-US" b="1" dirty="0"/>
              <a:t>doesn’t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 the Present Simple, we often use adverbs of frequency and time expressions </a:t>
            </a:r>
            <a:r>
              <a:rPr lang="en-US" dirty="0"/>
              <a:t>:  </a:t>
            </a:r>
            <a:r>
              <a:rPr lang="en-US" b="1" dirty="0">
                <a:solidFill>
                  <a:srgbClr val="002060"/>
                </a:solidFill>
              </a:rPr>
              <a:t>always 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usually , often , sometimes , rarely , never , every day / week / month / year , at the weekend , on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Mondays ,  </a:t>
            </a:r>
            <a:r>
              <a:rPr lang="en-US" b="1" dirty="0" err="1"/>
              <a:t>etc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5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1D6D-23C6-43DE-9ACA-C0897B0F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468"/>
          </a:xfrm>
        </p:spPr>
        <p:txBody>
          <a:bodyPr>
            <a:noAutofit/>
          </a:bodyPr>
          <a:lstStyle/>
          <a:p>
            <a:r>
              <a:rPr lang="en-US" sz="3600" b="1" dirty="0"/>
              <a:t>1. Complete the questions with the Present Simple of these verbs.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50C3-43E0-4F3F-B7AC-9AD7A830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57440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drive / get / live / tell / visit / work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………….. Mary ……………. to school every day with her son?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………….. your parents ………….. you what to do?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………….. their grandson …………… good marks at school?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…………… his wife ……………. late every day?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……………. you ……………… your relatives in France every summer?</a:t>
            </a:r>
          </a:p>
          <a:p>
            <a:pPr marL="457200" indent="-457200">
              <a:buAutoNum type="arabicPeriod"/>
            </a:pPr>
            <a:r>
              <a:rPr lang="en-US" sz="2400" dirty="0"/>
              <a:t>……………. Janet and Paul ………… near you?</a:t>
            </a:r>
          </a:p>
        </p:txBody>
      </p:sp>
    </p:spTree>
    <p:extLst>
      <p:ext uri="{BB962C8B-B14F-4D97-AF65-F5344CB8AC3E}">
        <p14:creationId xmlns:p14="http://schemas.microsoft.com/office/powerpoint/2010/main" val="18454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9FD-322C-40EA-ACB4-202DC47D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Look at the questions and write short answers.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1B13-926B-4D09-8B60-3EE441B1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Does John like his sister?                                                    ( 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  <a:r>
              <a:rPr lang="en-US" sz="2400" dirty="0"/>
              <a:t> )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come from England?                                              ( </a:t>
            </a:r>
            <a:r>
              <a:rPr lang="en-US" sz="2400" dirty="0">
                <a:solidFill>
                  <a:srgbClr val="0070C0"/>
                </a:solidFill>
              </a:rPr>
              <a:t>no 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Do Luke’s parents help him with his homework?           ( </a:t>
            </a:r>
            <a:r>
              <a:rPr lang="en-US" sz="2400" dirty="0">
                <a:solidFill>
                  <a:srgbClr val="0070C0"/>
                </a:solidFill>
              </a:rPr>
              <a:t>no</a:t>
            </a:r>
            <a:r>
              <a:rPr lang="en-US" sz="2400" dirty="0"/>
              <a:t> )</a:t>
            </a:r>
          </a:p>
          <a:p>
            <a:pPr marL="457200" indent="-457200">
              <a:buAutoNum type="arabicPeriod"/>
            </a:pPr>
            <a:r>
              <a:rPr lang="en-US" sz="2400" dirty="0"/>
              <a:t>Does your cousin William live near you?                          ( </a:t>
            </a:r>
            <a:r>
              <a:rPr lang="en-US" sz="2400" dirty="0">
                <a:solidFill>
                  <a:srgbClr val="FF0000"/>
                </a:solidFill>
              </a:rPr>
              <a:t>yes 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Does Jenny look exactly the same as Liz?                         ( </a:t>
            </a:r>
            <a:r>
              <a:rPr lang="en-US" sz="2400" dirty="0">
                <a:solidFill>
                  <a:srgbClr val="0070C0"/>
                </a:solidFill>
              </a:rPr>
              <a:t>no</a:t>
            </a:r>
            <a:r>
              <a:rPr lang="en-US" sz="2400" dirty="0"/>
              <a:t> )</a:t>
            </a:r>
          </a:p>
          <a:p>
            <a:pPr marL="457200" indent="-457200">
              <a:buAutoNum type="arabicPeriod"/>
            </a:pPr>
            <a:r>
              <a:rPr lang="en-US" sz="2400" dirty="0"/>
              <a:t>Does your granddaughter drive?                                        ( </a:t>
            </a:r>
            <a:r>
              <a:rPr lang="en-US" sz="2400" dirty="0">
                <a:solidFill>
                  <a:srgbClr val="FF0000"/>
                </a:solidFill>
              </a:rPr>
              <a:t>yes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47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6C7-9CF2-4B05-B84E-D192E5A4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 Make questions with the words below to find out about someone’s family.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7778-E7AE-402D-BBB3-06A1FB6B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      come from a big / small family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         have got a brother / sister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             share a room / house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8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Wednesday</vt:lpstr>
      <vt:lpstr>Present Simple</vt:lpstr>
      <vt:lpstr>1. Complete the questions with the Present Simple of these verbs.</vt:lpstr>
      <vt:lpstr>2. Look at the questions and write short answers.</vt:lpstr>
      <vt:lpstr>3. Make questions with the words below to find out about someone’s family.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Wednesday</dc:title>
  <dc:creator>Sinziana Petca</dc:creator>
  <cp:lastModifiedBy>Sinziana Petca</cp:lastModifiedBy>
  <cp:revision>7</cp:revision>
  <dcterms:created xsi:type="dcterms:W3CDTF">2020-03-24T09:32:10Z</dcterms:created>
  <dcterms:modified xsi:type="dcterms:W3CDTF">2020-03-24T10:06:09Z</dcterms:modified>
</cp:coreProperties>
</file>