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7210-BEAE-4B82-8586-E504DC14E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D996-CD8C-4830-9952-1075BF81E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B577-08A7-47FB-B617-0B032D70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51F4-2D43-407B-B36E-9728706D02F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8B43-BE52-41B7-B286-A014C225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686F-DAAD-4E36-BFE5-19EE679B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88F-E681-4EF5-A64F-65F56D6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B72D-7BCF-46E1-B3AE-97E27D1D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5ED4-FD25-460F-83DB-22C370D7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8070-316C-472D-BC50-9FFE9A37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51F4-2D43-407B-B36E-9728706D02F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8DC0-56E6-4642-A84B-C38ADFA3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B41B-1571-49AA-A4FD-0C4FAD7C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88F-E681-4EF5-A64F-65F56D6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3AE11-796C-4E31-A938-EECA2FCA1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0AA26-7D53-41F3-9B84-C947DBAB7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BC9E-A658-4377-80D4-3CF847F2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51F4-2D43-407B-B36E-9728706D02F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C350-182D-4EAF-8CC4-16F52F53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5036D-A4F7-4B73-895C-06F8FEA3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88F-E681-4EF5-A64F-65F56D6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795B-C47E-4A0B-BFBA-DAC4C4DE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84BC5-DB84-4E60-B2A7-719B4CDF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F142-66B8-4435-A1EB-7B03047E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51F4-2D43-407B-B36E-9728706D02F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35C7-3DB1-4129-AFFC-B2C2B092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F32E-047B-48EA-870C-C28BD01D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88F-E681-4EF5-A64F-65F56D6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868D-513B-4731-AB0D-7B28B75D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D08F4-B7BF-4FCE-B5BA-7E1294FB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E8563-9CED-4D8E-A625-331079B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51F4-2D43-407B-B36E-9728706D02F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C259-E29E-482D-AED8-F67EA8DC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70F26-DA47-4381-8A69-8F320478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88F-E681-4EF5-A64F-65F56D6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2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EE54-25B6-4312-BEAB-EA6CEA9B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C61F-10BE-40A3-8E36-C9824F99B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B2EF5-607C-4CE4-8ACE-4B03F12FB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65708-7D09-40A4-985B-C144782A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51F4-2D43-407B-B36E-9728706D02F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D88B6-4F68-47A5-9EEB-69EA34A2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67A6-76D4-461D-AAB8-BAAD7CDA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88F-E681-4EF5-A64F-65F56D6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26C7-51EA-4877-8439-AADDC010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D1C00-6228-4616-A15D-A04FA5BEA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0FC27-AAD5-40FC-8F94-1641E53C8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7EEB6-9D84-43AC-B541-C192F22B4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4F50F-B15D-4389-9E5C-1FE70279F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ACA74-0713-48D8-8620-DC0ADB59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51F4-2D43-407B-B36E-9728706D02F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5207E-EB85-4F04-B43E-379958F4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975A5-920E-43EA-B177-C0327DDD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88F-E681-4EF5-A64F-65F56D6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5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41AC-C0D3-4698-A64B-7533DAEA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FA14C-CA48-4516-AD16-F469F7BE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51F4-2D43-407B-B36E-9728706D02F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44847-35DC-4910-B26E-D16FDFC6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C691C-F2D1-4E57-84B8-8AB4D954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88F-E681-4EF5-A64F-65F56D6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9F7A6-D672-492C-8C81-2A4E9F66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51F4-2D43-407B-B36E-9728706D02F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94ADD-B273-420A-95D3-25705AA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79BD0-776E-49D4-8775-A24E853C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88F-E681-4EF5-A64F-65F56D6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5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A0EC-5289-4A53-BFE9-625F502B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F332-789A-40DF-905B-9C0A0E91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8870B-5E68-4E08-871A-E91F87F1A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2A46D-BFEE-4839-BDA6-8C0483FD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51F4-2D43-407B-B36E-9728706D02F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17821-A7AF-4D55-A520-5B7BD6D1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E6443-FED6-4F6D-AC4A-0D8949B2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88F-E681-4EF5-A64F-65F56D6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22E1-9064-44F1-A39D-B264A92E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148BE-47AE-4B5A-83DC-FE35E3308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7C38A-031F-42D3-ADCB-BBE788730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62FF-9DEC-47A7-92A6-B7C6D2C2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51F4-2D43-407B-B36E-9728706D02F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36E56-F122-4811-9F93-3DB5463A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D3FFC-916B-45C8-88A9-C6311347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88F-E681-4EF5-A64F-65F56D6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72F62-B418-4F2F-B6A0-42B48B62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58E98-04FB-427C-B996-AB3ED3B5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6D719-4D1D-4652-B142-390E7EFA9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51F4-2D43-407B-B36E-9728706D02F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95673-C1D6-4CB0-A05A-1F2D4829D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0CB9-C522-47A2-83A0-252E8F0B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E88F-E681-4EF5-A64F-65F56D6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5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D566-4AFD-459E-9EB2-E4CB74757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Friday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0D430-5684-4791-A850-3819E9B81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B0F0"/>
                </a:solidFill>
              </a:rPr>
              <a:t>27.03.2020</a:t>
            </a:r>
          </a:p>
        </p:txBody>
      </p:sp>
    </p:spTree>
    <p:extLst>
      <p:ext uri="{BB962C8B-B14F-4D97-AF65-F5344CB8AC3E}">
        <p14:creationId xmlns:p14="http://schemas.microsoft.com/office/powerpoint/2010/main" val="164698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557D-EB6C-4AE1-89AE-3B2FB011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Circle the odd one out.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1963-34F1-48CE-8E12-7942130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ten           fifty         eleven       nineteen       blue      four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pencil       book       rubber      lollipop          pen       bag</a:t>
            </a:r>
          </a:p>
          <a:p>
            <a:pPr marL="514350" indent="-514350">
              <a:buAutoNum type="arabicPeriod" startAt="3"/>
            </a:pPr>
            <a:r>
              <a:rPr lang="en-US" dirty="0">
                <a:solidFill>
                  <a:srgbClr val="FF0000"/>
                </a:solidFill>
              </a:rPr>
              <a:t>pizza         desk        hamburger           sandwich        hot dog</a:t>
            </a:r>
          </a:p>
          <a:p>
            <a:pPr marL="514350" indent="-514350">
              <a:buAutoNum type="arabicPeriod" startAt="3"/>
            </a:pPr>
            <a:r>
              <a:rPr lang="en-US" dirty="0">
                <a:solidFill>
                  <a:srgbClr val="FFFF00"/>
                </a:solidFill>
              </a:rPr>
              <a:t>purple      cupboard    window       floor     door       ceiling</a:t>
            </a:r>
          </a:p>
          <a:p>
            <a:pPr marL="514350" indent="-514350">
              <a:buAutoNum type="arabicPeriod" startAt="3"/>
            </a:pPr>
            <a:r>
              <a:rPr lang="en-US" dirty="0">
                <a:solidFill>
                  <a:srgbClr val="00B050"/>
                </a:solidFill>
              </a:rPr>
              <a:t>Hello!    Good night!     Good morning!      taxi      Hi!       Thanks! </a:t>
            </a:r>
          </a:p>
        </p:txBody>
      </p:sp>
    </p:spTree>
    <p:extLst>
      <p:ext uri="{BB962C8B-B14F-4D97-AF65-F5344CB8AC3E}">
        <p14:creationId xmlns:p14="http://schemas.microsoft.com/office/powerpoint/2010/main" val="30622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8D6C-B915-4C9D-8B05-8CA6439F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Read, draw and </a:t>
            </a:r>
            <a:r>
              <a:rPr lang="en-US" b="1" dirty="0" err="1"/>
              <a:t>colour</a:t>
            </a:r>
            <a:r>
              <a:rPr lang="en-US" b="1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4DBF-56FE-48CF-9401-BA389A22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 red pencil case and four blue rubbers.</a:t>
            </a:r>
          </a:p>
          <a:p>
            <a:pPr marL="514350" indent="-514350">
              <a:buAutoNum type="arabicPeriod"/>
            </a:pPr>
            <a:r>
              <a:rPr lang="en-US" dirty="0"/>
              <a:t>Two brown rulers and five green and orange rubbers.</a:t>
            </a:r>
          </a:p>
          <a:p>
            <a:pPr marL="514350" indent="-514350">
              <a:buAutoNum type="arabicPeriod"/>
            </a:pPr>
            <a:r>
              <a:rPr lang="en-US" dirty="0"/>
              <a:t>One purple pencil and seven pink and green pens.</a:t>
            </a:r>
          </a:p>
          <a:p>
            <a:pPr marL="514350" indent="-514350">
              <a:buAutoNum type="arabicPeriod"/>
            </a:pPr>
            <a:r>
              <a:rPr lang="en-US" dirty="0"/>
              <a:t>Three yellow books and two white and blue bags.</a:t>
            </a:r>
          </a:p>
        </p:txBody>
      </p:sp>
    </p:spTree>
    <p:extLst>
      <p:ext uri="{BB962C8B-B14F-4D97-AF65-F5344CB8AC3E}">
        <p14:creationId xmlns:p14="http://schemas.microsoft.com/office/powerpoint/2010/main" val="269062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7CF2-9EDA-48BB-A785-51C95616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Match.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B1F9-FF2F-4D03-9F37-588AAD38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What’s in the blue box?                                     A. Mary.</a:t>
            </a:r>
          </a:p>
          <a:p>
            <a:pPr marL="514350" indent="-514350">
              <a:buAutoNum type="arabicPeriod"/>
            </a:pPr>
            <a:r>
              <a:rPr lang="en-US" dirty="0"/>
              <a:t>What </a:t>
            </a:r>
            <a:r>
              <a:rPr lang="en-US" dirty="0" err="1"/>
              <a:t>colour</a:t>
            </a:r>
            <a:r>
              <a:rPr lang="en-US" dirty="0"/>
              <a:t> is your </a:t>
            </a:r>
            <a:r>
              <a:rPr lang="en-US" dirty="0" err="1"/>
              <a:t>favourite</a:t>
            </a:r>
            <a:r>
              <a:rPr lang="en-US" dirty="0"/>
              <a:t> T-shirt?             B. Here you are.</a:t>
            </a:r>
          </a:p>
          <a:p>
            <a:pPr marL="514350" indent="-514350">
              <a:buAutoNum type="arabicPeriod"/>
            </a:pPr>
            <a:r>
              <a:rPr lang="en-US" dirty="0"/>
              <a:t>A purple pencil, please.                                      C. </a:t>
            </a:r>
            <a:r>
              <a:rPr lang="en-US" dirty="0" err="1"/>
              <a:t>Mrs</a:t>
            </a:r>
            <a:r>
              <a:rPr lang="en-US" dirty="0"/>
              <a:t> Bell.</a:t>
            </a:r>
          </a:p>
          <a:p>
            <a:pPr marL="514350" indent="-514350">
              <a:buAutoNum type="arabicPeriod"/>
            </a:pPr>
            <a:r>
              <a:rPr lang="en-US" dirty="0"/>
              <a:t>Who’s your teacher?                                           D. I’m nine.</a:t>
            </a:r>
          </a:p>
          <a:p>
            <a:pPr marL="514350" indent="-514350">
              <a:buAutoNum type="arabicPeriod"/>
            </a:pPr>
            <a:r>
              <a:rPr lang="en-US" dirty="0"/>
              <a:t>Is </a:t>
            </a:r>
            <a:r>
              <a:rPr lang="en-US" dirty="0" err="1"/>
              <a:t>Mrs</a:t>
            </a:r>
            <a:r>
              <a:rPr lang="en-US" dirty="0"/>
              <a:t> Green your teacher?                                E. Two bags.</a:t>
            </a:r>
          </a:p>
          <a:p>
            <a:pPr marL="514350" indent="-514350">
              <a:buAutoNum type="arabicPeriod"/>
            </a:pPr>
            <a:r>
              <a:rPr lang="en-US" dirty="0"/>
              <a:t>What’s your name?                                              F. purple and orange.</a:t>
            </a:r>
          </a:p>
          <a:p>
            <a:pPr marL="514350" indent="-514350">
              <a:buAutoNum type="arabicPeriod"/>
            </a:pPr>
            <a:r>
              <a:rPr lang="en-US" dirty="0"/>
              <a:t>How old are you?                                                 G. Yes, she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Ex. 1. What’s in the blue box?        - E. Two bags.</a:t>
            </a:r>
          </a:p>
        </p:txBody>
      </p:sp>
    </p:spTree>
    <p:extLst>
      <p:ext uri="{BB962C8B-B14F-4D97-AF65-F5344CB8AC3E}">
        <p14:creationId xmlns:p14="http://schemas.microsoft.com/office/powerpoint/2010/main" val="287669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Friday</vt:lpstr>
      <vt:lpstr>1. Circle the odd one out.</vt:lpstr>
      <vt:lpstr>2. Read, draw and colour.</vt:lpstr>
      <vt:lpstr>3. Match.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Friday</dc:title>
  <dc:creator>Sinziana Petca</dc:creator>
  <cp:lastModifiedBy>Sinziana Petca</cp:lastModifiedBy>
  <cp:revision>5</cp:revision>
  <dcterms:created xsi:type="dcterms:W3CDTF">2020-03-26T09:16:49Z</dcterms:created>
  <dcterms:modified xsi:type="dcterms:W3CDTF">2020-03-26T09:34:43Z</dcterms:modified>
</cp:coreProperties>
</file>