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8CA-3C57-4163-BC53-AEE1D118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18F7-1955-4979-A129-6DCCC05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F26A-7EA2-4C1B-9475-A4CAEC88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79A5-FC74-4152-85B5-B0105832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A878-D021-4A74-B84E-BE7D641C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1BC4-E04C-48FD-92D1-8874E034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0D64-92DB-4F7A-B29A-BC8BB7AA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885E-F0A3-4F78-B82E-D6940580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CE95-DD35-48B6-926F-6200740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D8D9-7688-450F-B941-A32FFAEE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3C5BC-88E9-4F31-A370-DA084E684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723F-6C13-4152-B08C-2E20E98B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2EE-B7C1-40CB-AA04-E6CAE6DD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B8B0-D063-4627-8079-97D1399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40B6-06B6-46D8-80AF-426FD512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EBA-F13C-4ECB-BAEA-7C45DA2B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9E59-5B28-48A2-AB74-88BFF82C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DFE5-8FC2-4160-83CD-8A63CCF1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CEC4-2BBC-48EC-BF87-D967769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B975-7ADB-4139-AB86-ABFF8498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C8C8-DFA7-4E6C-9B67-9124C175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9EDE-DC19-4692-A688-3A4E4964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11BB-04B6-4D9B-A9ED-48302BA4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C2A8-D37D-460C-AB65-B2D6F47F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3C47-761E-48EE-BD09-5EF3A7F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7E84-0A9A-4822-8995-AD62D24F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BF3-3A18-407A-A53F-1B1C9172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1162-0158-46F9-8E29-807B0F13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7633-B239-4448-B9B2-9ACF1A7D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3A04-492F-42AB-BE3E-552A2F1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23C0-4146-4903-A258-EA6ECB8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A569-FC79-44FF-894E-3D57F00A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F00C-C2E3-4C73-A11A-888E217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A9DE-1B85-482C-96DA-B65BE631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0EFB4-BAD9-4852-B23D-178723959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8BD4E-1269-489F-A92F-1D9365B61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2592-DBB4-4F6D-8D5F-7B897E1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31B52-E5A6-4CE1-990A-43C9E4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AEB6D-D735-4A8A-BA65-40AB5E0C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00D-B338-4A50-AEE0-1672001F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F9834-D6CA-426F-9C1C-6B064DDE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FA22A-26E6-4F6B-A6CA-D0E7D42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1B7D4-5A15-4C7F-BDFB-ED3A65BB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C2ABF-9C03-497A-B9BA-834D08B6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83736-23EA-4294-B3C2-17CE8992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62352-B798-4A47-A977-E622890C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3414-52B3-49FF-83CA-ECB2E7B1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D225-E35C-4950-A5E6-B538B100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F04F0-1365-46AA-B233-01DD87AE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670C3-2671-4060-AF1B-3E6C3787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657B-B2A3-4DA8-8F78-C0F3DDF7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6D58A-5074-4071-9877-FB87566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9458-1FDC-4F71-8855-A1004A3D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014F-B5F9-4B4B-BA48-C19B1C87C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5358A-0B96-4C63-87B7-EB010688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42EEF-F00D-4203-8EAE-A83BB91F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2491-4487-4EC5-BC62-50C314CC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2245-2966-42AF-82EB-822AA41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67550-CE9E-4286-89BC-1A124217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6E90-68EE-49FE-946E-6666140C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11BD-0221-4D5E-A812-492C7AAA2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EFD7-FC56-434B-94BA-9FD3160170B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7910-9083-4B1F-88D4-05F04E92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8E44-FBB1-42A1-B3DC-093A506D5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DB3E-94C0-49F3-9D60-0D4FB748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498E-EC85-411B-982B-55466D603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Friday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1D15-259E-4280-BC15-B3D25E8C4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27.03.2020</a:t>
            </a:r>
          </a:p>
        </p:txBody>
      </p:sp>
    </p:spTree>
    <p:extLst>
      <p:ext uri="{BB962C8B-B14F-4D97-AF65-F5344CB8AC3E}">
        <p14:creationId xmlns:p14="http://schemas.microsoft.com/office/powerpoint/2010/main" val="25708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EC36-006D-4448-B2E8-87116677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Put the verbs in brackets at Present Simple.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914A-6E0F-4FAB-95EF-A43A8837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Hello! I ……….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Ken Ling and I am fourteen years old. I ……….. ( </a:t>
            </a:r>
            <a:r>
              <a:rPr lang="en-US" dirty="0">
                <a:solidFill>
                  <a:schemeClr val="accent2"/>
                </a:solidFill>
              </a:rPr>
              <a:t>be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Chinese, but I ……….. ( </a:t>
            </a:r>
            <a:r>
              <a:rPr lang="en-US" dirty="0">
                <a:solidFill>
                  <a:schemeClr val="accent2"/>
                </a:solidFill>
              </a:rPr>
              <a:t>live</a:t>
            </a:r>
            <a:r>
              <a:rPr lang="en-US" dirty="0"/>
              <a:t> ) in England. I ……….. ( </a:t>
            </a:r>
            <a:r>
              <a:rPr lang="en-US" dirty="0">
                <a:solidFill>
                  <a:schemeClr val="accent2"/>
                </a:solidFill>
              </a:rPr>
              <a:t>play</a:t>
            </a:r>
            <a:r>
              <a:rPr lang="en-US" dirty="0"/>
              <a:t> ) the drums in the</a:t>
            </a:r>
          </a:p>
          <a:p>
            <a:pPr marL="0" indent="0">
              <a:buNone/>
            </a:pPr>
            <a:r>
              <a:rPr lang="en-US" dirty="0"/>
              <a:t>Shooting Stars. Brad, the guitarist, 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my best friend. We ……….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all very good friends in the band. We ……….. ( </a:t>
            </a:r>
            <a:r>
              <a:rPr lang="en-US" dirty="0">
                <a:solidFill>
                  <a:schemeClr val="accent2"/>
                </a:solidFill>
              </a:rPr>
              <a:t>work </a:t>
            </a:r>
            <a:r>
              <a:rPr lang="en-US" dirty="0"/>
              <a:t>) hard when </a:t>
            </a:r>
          </a:p>
          <a:p>
            <a:pPr marL="0" indent="0">
              <a:buNone/>
            </a:pPr>
            <a:r>
              <a:rPr lang="en-US" dirty="0"/>
              <a:t>we ………….. ( </a:t>
            </a:r>
            <a:r>
              <a:rPr lang="en-US" dirty="0">
                <a:solidFill>
                  <a:schemeClr val="accent2"/>
                </a:solidFill>
              </a:rPr>
              <a:t>write</a:t>
            </a:r>
            <a:r>
              <a:rPr lang="en-US" dirty="0"/>
              <a:t> ) songs and practice, but we really ………… ( </a:t>
            </a:r>
            <a:r>
              <a:rPr lang="en-US" dirty="0">
                <a:solidFill>
                  <a:schemeClr val="accent2"/>
                </a:solidFill>
              </a:rPr>
              <a:t>enjoy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it. My dog, Roxy, tried to eat Lizzie’s microphone last year before a </a:t>
            </a:r>
          </a:p>
          <a:p>
            <a:pPr marL="0" indent="0">
              <a:buNone/>
            </a:pPr>
            <a:r>
              <a:rPr lang="en-US" dirty="0"/>
              <a:t>competition. Emily’s mum ………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 vet and she helped Roxy! My</a:t>
            </a:r>
          </a:p>
          <a:p>
            <a:pPr marL="0" indent="0">
              <a:buNone/>
            </a:pPr>
            <a:r>
              <a:rPr lang="en-US" dirty="0"/>
              <a:t>dad 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 fireman and he ……… ( </a:t>
            </a:r>
            <a:r>
              <a:rPr lang="en-US" dirty="0">
                <a:solidFill>
                  <a:schemeClr val="accent2"/>
                </a:solidFill>
              </a:rPr>
              <a:t>help</a:t>
            </a:r>
            <a:r>
              <a:rPr lang="en-US" dirty="0"/>
              <a:t> ) us when we ……. ( </a:t>
            </a:r>
            <a:r>
              <a:rPr lang="en-US" dirty="0">
                <a:solidFill>
                  <a:schemeClr val="accent2"/>
                </a:solidFill>
              </a:rPr>
              <a:t>need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 get somewhere quickly. My little brother, Kim , ……… ( </a:t>
            </a:r>
            <a:r>
              <a:rPr lang="en-US" dirty="0">
                <a:solidFill>
                  <a:schemeClr val="accent2"/>
                </a:solidFill>
              </a:rPr>
              <a:t>like</a:t>
            </a:r>
            <a:r>
              <a:rPr lang="en-US" dirty="0"/>
              <a:t> ) to ride in the </a:t>
            </a:r>
          </a:p>
          <a:p>
            <a:pPr marL="0" indent="0">
              <a:buNone/>
            </a:pPr>
            <a:r>
              <a:rPr lang="en-US" dirty="0"/>
              <a:t>fire engine too! My mum ……. (</a:t>
            </a:r>
            <a:r>
              <a:rPr lang="en-US" dirty="0">
                <a:solidFill>
                  <a:schemeClr val="accent2"/>
                </a:solidFill>
              </a:rPr>
              <a:t> be </a:t>
            </a:r>
            <a:r>
              <a:rPr lang="en-US" dirty="0"/>
              <a:t>) a computer programmer and that’s</a:t>
            </a:r>
          </a:p>
          <a:p>
            <a:pPr marL="0" indent="0">
              <a:buNone/>
            </a:pPr>
            <a:r>
              <a:rPr lang="en-US" dirty="0"/>
              <a:t>why I ………. (</a:t>
            </a:r>
            <a:r>
              <a:rPr lang="en-US" dirty="0">
                <a:solidFill>
                  <a:schemeClr val="accent2"/>
                </a:solidFill>
              </a:rPr>
              <a:t> know </a:t>
            </a:r>
            <a:r>
              <a:rPr lang="en-US" dirty="0"/>
              <a:t>) a lot about computers.</a:t>
            </a:r>
          </a:p>
        </p:txBody>
      </p:sp>
    </p:spTree>
    <p:extLst>
      <p:ext uri="{BB962C8B-B14F-4D97-AF65-F5344CB8AC3E}">
        <p14:creationId xmlns:p14="http://schemas.microsoft.com/office/powerpoint/2010/main" val="14052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F62D-A46B-47AD-8553-4907B3D0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Answer the questions.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D930-6CB4-43A5-9BCD-82B9AB94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 you come from a big or a small family?</a:t>
            </a:r>
          </a:p>
          <a:p>
            <a:pPr marL="514350" indent="-514350">
              <a:buAutoNum type="arabicPeriod"/>
            </a:pPr>
            <a:r>
              <a:rPr lang="en-US" dirty="0"/>
              <a:t>Have you got any brothers or sisters?</a:t>
            </a:r>
          </a:p>
          <a:p>
            <a:pPr marL="514350" indent="-514350">
              <a:buAutoNum type="arabicPeriod"/>
            </a:pPr>
            <a:r>
              <a:rPr lang="en-US" dirty="0"/>
              <a:t>Do you share a room?</a:t>
            </a:r>
          </a:p>
          <a:p>
            <a:pPr marL="514350" indent="-514350">
              <a:buAutoNum type="arabicPeriod"/>
            </a:pPr>
            <a:r>
              <a:rPr lang="en-US" dirty="0"/>
              <a:t>Do you like playing games?</a:t>
            </a:r>
          </a:p>
        </p:txBody>
      </p:sp>
    </p:spTree>
    <p:extLst>
      <p:ext uri="{BB962C8B-B14F-4D97-AF65-F5344CB8AC3E}">
        <p14:creationId xmlns:p14="http://schemas.microsoft.com/office/powerpoint/2010/main" val="31550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Friday</vt:lpstr>
      <vt:lpstr>1. Put the verbs in brackets at Present Simple.</vt:lpstr>
      <vt:lpstr>2. Answer the questions.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</dc:title>
  <dc:creator>Sinziana Petca</dc:creator>
  <cp:lastModifiedBy>Sinziana Petca</cp:lastModifiedBy>
  <cp:revision>6</cp:revision>
  <dcterms:created xsi:type="dcterms:W3CDTF">2020-03-26T09:37:51Z</dcterms:created>
  <dcterms:modified xsi:type="dcterms:W3CDTF">2020-03-26T10:13:51Z</dcterms:modified>
</cp:coreProperties>
</file>