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69" r:id="rId3"/>
    <p:sldId id="258" r:id="rId4"/>
    <p:sldId id="263" r:id="rId5"/>
    <p:sldId id="261" r:id="rId6"/>
    <p:sldId id="262" r:id="rId7"/>
    <p:sldId id="282" r:id="rId8"/>
    <p:sldId id="271" r:id="rId9"/>
    <p:sldId id="264" r:id="rId10"/>
    <p:sldId id="265" r:id="rId11"/>
    <p:sldId id="266" r:id="rId12"/>
    <p:sldId id="267" r:id="rId13"/>
    <p:sldId id="270" r:id="rId14"/>
    <p:sldId id="272" r:id="rId15"/>
    <p:sldId id="273" r:id="rId16"/>
    <p:sldId id="274" r:id="rId17"/>
    <p:sldId id="275" r:id="rId18"/>
    <p:sldId id="276"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Albert Sans ExtraBold" panose="020B0604020202020204" charset="0"/>
      <p:bold r:id="rId25"/>
      <p:boldItalic r:id="rId26"/>
    </p:embeddedFont>
    <p:embeddedFont>
      <p:font typeface="Albert Sans Medium" panose="020B0604020202020204" charset="0"/>
      <p:regular r:id="rId27"/>
      <p:bold r:id="rId28"/>
      <p:italic r:id="rId29"/>
      <p:boldItalic r:id="rId30"/>
    </p:embeddedFont>
    <p:embeddedFont>
      <p:font typeface="Anaheim" panose="020B0604020202020204" charset="0"/>
      <p:regular r:id="rId31"/>
    </p:embeddedFont>
    <p:embeddedFont>
      <p:font typeface="DM Sans" panose="020B0604020202020204" charset="0"/>
      <p:regular r:id="rId32"/>
      <p:bold r:id="rId33"/>
      <p:italic r:id="rId34"/>
      <p:boldItalic r:id="rId35"/>
    </p:embeddedFont>
    <p:embeddedFont>
      <p:font typeface="Nunito" pitchFamily="2" charset="0"/>
      <p:regular r:id="rId36"/>
      <p:bold r:id="rId37"/>
      <p:italic r:id="rId38"/>
      <p:boldItalic r:id="rId39"/>
    </p:embeddedFont>
    <p:embeddedFont>
      <p:font typeface="Nunito Light"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501820-4CF3-458E-A25B-D71736540B4B}">
  <a:tblStyle styleId="{2B501820-4CF3-458E-A25B-D71736540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E35444-3EC6-4AD3-8927-F25EF5ADE8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5ecbd739b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5ecbd739b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5ecbd739b6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5ecbd739b6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5900" y="561900"/>
            <a:ext cx="4142100" cy="26073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05900" y="3169200"/>
            <a:ext cx="41421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Albert Sans Medium"/>
                <a:ea typeface="Albert Sans Medium"/>
                <a:cs typeface="Albert Sans Medium"/>
                <a:sym typeface="Albert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3966000"/>
            <a:ext cx="9144000" cy="1177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434725" y="1232763"/>
            <a:ext cx="3724800" cy="17913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1" name="Google Shape;111;p18"/>
          <p:cNvSpPr txBox="1">
            <a:spLocks noGrp="1"/>
          </p:cNvSpPr>
          <p:nvPr>
            <p:ph type="subTitle" idx="1"/>
          </p:nvPr>
        </p:nvSpPr>
        <p:spPr>
          <a:xfrm>
            <a:off x="4434725" y="3023938"/>
            <a:ext cx="3724800" cy="88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8"/>
          <p:cNvSpPr>
            <a:spLocks noGrp="1"/>
          </p:cNvSpPr>
          <p:nvPr>
            <p:ph type="pic" idx="2"/>
          </p:nvPr>
        </p:nvSpPr>
        <p:spPr>
          <a:xfrm>
            <a:off x="705897" y="865575"/>
            <a:ext cx="3366000" cy="3412500"/>
          </a:xfrm>
          <a:prstGeom prst="rect">
            <a:avLst/>
          </a:prstGeom>
          <a:noFill/>
          <a:ln>
            <a:noFill/>
          </a:ln>
        </p:spPr>
      </p:sp>
      <p:sp>
        <p:nvSpPr>
          <p:cNvPr id="113" name="Google Shape;113;p18"/>
          <p:cNvSpPr/>
          <p:nvPr/>
        </p:nvSpPr>
        <p:spPr>
          <a:xfrm flipH="1">
            <a:off x="0" y="48224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4" name="Google Shape;114;p18"/>
          <p:cNvSpPr/>
          <p:nvPr/>
        </p:nvSpPr>
        <p:spPr>
          <a:xfrm flipH="1">
            <a:off x="0" y="1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261500" y="1376125"/>
            <a:ext cx="2546400" cy="12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7" name="Google Shape;117;p19"/>
          <p:cNvSpPr txBox="1">
            <a:spLocks noGrp="1"/>
          </p:cNvSpPr>
          <p:nvPr>
            <p:ph type="subTitle" idx="1"/>
          </p:nvPr>
        </p:nvSpPr>
        <p:spPr>
          <a:xfrm>
            <a:off x="1261500" y="2638500"/>
            <a:ext cx="2546400" cy="954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p:nvPr/>
        </p:nvSpPr>
        <p:spPr>
          <a:xfrm flipH="1">
            <a:off x="150" y="4822450"/>
            <a:ext cx="45642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19" name="Google Shape;119;p19"/>
          <p:cNvSpPr/>
          <p:nvPr/>
        </p:nvSpPr>
        <p:spPr>
          <a:xfrm flipH="1">
            <a:off x="4579800" y="50"/>
            <a:ext cx="45642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0" name="Google Shape;120;p19"/>
          <p:cNvSpPr/>
          <p:nvPr/>
        </p:nvSpPr>
        <p:spPr>
          <a:xfrm>
            <a:off x="7176744" y="4147097"/>
            <a:ext cx="1588247" cy="1333814"/>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4747275" y="1431675"/>
            <a:ext cx="2414400" cy="1226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3" name="Google Shape;123;p20"/>
          <p:cNvSpPr txBox="1">
            <a:spLocks noGrp="1"/>
          </p:cNvSpPr>
          <p:nvPr>
            <p:ph type="subTitle" idx="1"/>
          </p:nvPr>
        </p:nvSpPr>
        <p:spPr>
          <a:xfrm>
            <a:off x="4747375" y="2658325"/>
            <a:ext cx="2414400" cy="935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p:nvPr/>
        </p:nvSpPr>
        <p:spPr>
          <a:xfrm flipH="1">
            <a:off x="-25" y="50"/>
            <a:ext cx="32226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5" name="Google Shape;125;p20"/>
          <p:cNvSpPr/>
          <p:nvPr/>
        </p:nvSpPr>
        <p:spPr>
          <a:xfrm flipH="1">
            <a:off x="3251400" y="4822350"/>
            <a:ext cx="58926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1163100" y="1396450"/>
            <a:ext cx="3808500" cy="679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7" name="Google Shape;137;p22"/>
          <p:cNvSpPr txBox="1">
            <a:spLocks noGrp="1"/>
          </p:cNvSpPr>
          <p:nvPr>
            <p:ph type="subTitle" idx="1"/>
          </p:nvPr>
        </p:nvSpPr>
        <p:spPr>
          <a:xfrm>
            <a:off x="1163100" y="2075650"/>
            <a:ext cx="3808500" cy="1496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200">
                <a:latin typeface="Albert Sans Medium"/>
                <a:ea typeface="Albert Sans Medium"/>
                <a:cs typeface="Albert Sans Medium"/>
                <a:sym typeface="Albert Sans Medium"/>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8" name="Google Shape;138;p22"/>
          <p:cNvSpPr/>
          <p:nvPr/>
        </p:nvSpPr>
        <p:spPr>
          <a:xfrm flipH="1">
            <a:off x="150" y="4822400"/>
            <a:ext cx="45642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39" name="Google Shape;139;p22"/>
          <p:cNvSpPr/>
          <p:nvPr/>
        </p:nvSpPr>
        <p:spPr>
          <a:xfrm flipH="1">
            <a:off x="4579800" y="0"/>
            <a:ext cx="45642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42" name="Google Shape;142;p23"/>
          <p:cNvSpPr txBox="1">
            <a:spLocks noGrp="1"/>
          </p:cNvSpPr>
          <p:nvPr>
            <p:ph type="subTitle" idx="1"/>
          </p:nvPr>
        </p:nvSpPr>
        <p:spPr>
          <a:xfrm>
            <a:off x="4976781" y="2527798"/>
            <a:ext cx="2682300" cy="14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23"/>
          <p:cNvSpPr txBox="1">
            <a:spLocks noGrp="1"/>
          </p:cNvSpPr>
          <p:nvPr>
            <p:ph type="subTitle" idx="2"/>
          </p:nvPr>
        </p:nvSpPr>
        <p:spPr>
          <a:xfrm>
            <a:off x="1484950" y="2527798"/>
            <a:ext cx="2682300" cy="14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3"/>
          <p:cNvSpPr txBox="1">
            <a:spLocks noGrp="1"/>
          </p:cNvSpPr>
          <p:nvPr>
            <p:ph type="subTitle" idx="3"/>
          </p:nvPr>
        </p:nvSpPr>
        <p:spPr>
          <a:xfrm>
            <a:off x="1484925" y="2166598"/>
            <a:ext cx="2682300" cy="49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5" name="Google Shape;145;p23"/>
          <p:cNvSpPr txBox="1">
            <a:spLocks noGrp="1"/>
          </p:cNvSpPr>
          <p:nvPr>
            <p:ph type="subTitle" idx="4"/>
          </p:nvPr>
        </p:nvSpPr>
        <p:spPr>
          <a:xfrm>
            <a:off x="4976778" y="2166598"/>
            <a:ext cx="2682300" cy="49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6" name="Google Shape;146;p23"/>
          <p:cNvSpPr/>
          <p:nvPr/>
        </p:nvSpPr>
        <p:spPr>
          <a:xfrm flipH="1">
            <a:off x="0" y="48224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47" name="Google Shape;147;p23"/>
          <p:cNvSpPr/>
          <p:nvPr/>
        </p:nvSpPr>
        <p:spPr>
          <a:xfrm>
            <a:off x="7476676" y="-215576"/>
            <a:ext cx="1674912" cy="660603"/>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705900" y="508636"/>
            <a:ext cx="7732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50" name="Google Shape;150;p24"/>
          <p:cNvSpPr txBox="1">
            <a:spLocks noGrp="1"/>
          </p:cNvSpPr>
          <p:nvPr>
            <p:ph type="subTitle" idx="1"/>
          </p:nvPr>
        </p:nvSpPr>
        <p:spPr>
          <a:xfrm>
            <a:off x="4815150" y="1656050"/>
            <a:ext cx="3042600" cy="21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4"/>
          <p:cNvSpPr txBox="1">
            <a:spLocks noGrp="1"/>
          </p:cNvSpPr>
          <p:nvPr>
            <p:ph type="subTitle" idx="2"/>
          </p:nvPr>
        </p:nvSpPr>
        <p:spPr>
          <a:xfrm>
            <a:off x="1286250" y="1656050"/>
            <a:ext cx="3042600" cy="21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4"/>
          <p:cNvSpPr/>
          <p:nvPr/>
        </p:nvSpPr>
        <p:spPr>
          <a:xfrm flipH="1">
            <a:off x="0" y="48224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64" name="Google Shape;164;p26"/>
          <p:cNvSpPr txBox="1">
            <a:spLocks noGrp="1"/>
          </p:cNvSpPr>
          <p:nvPr>
            <p:ph type="subTitle" idx="1"/>
          </p:nvPr>
        </p:nvSpPr>
        <p:spPr>
          <a:xfrm>
            <a:off x="705975" y="2550450"/>
            <a:ext cx="2360400" cy="12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6"/>
          <p:cNvSpPr txBox="1">
            <a:spLocks noGrp="1"/>
          </p:cNvSpPr>
          <p:nvPr>
            <p:ph type="subTitle" idx="2"/>
          </p:nvPr>
        </p:nvSpPr>
        <p:spPr>
          <a:xfrm>
            <a:off x="3391807" y="2550450"/>
            <a:ext cx="2360400" cy="12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6"/>
          <p:cNvSpPr txBox="1">
            <a:spLocks noGrp="1"/>
          </p:cNvSpPr>
          <p:nvPr>
            <p:ph type="subTitle" idx="3"/>
          </p:nvPr>
        </p:nvSpPr>
        <p:spPr>
          <a:xfrm>
            <a:off x="6077647" y="2550450"/>
            <a:ext cx="2360400" cy="12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6"/>
          <p:cNvSpPr txBox="1">
            <a:spLocks noGrp="1"/>
          </p:cNvSpPr>
          <p:nvPr>
            <p:ph type="subTitle" idx="4"/>
          </p:nvPr>
        </p:nvSpPr>
        <p:spPr>
          <a:xfrm>
            <a:off x="705975" y="2178075"/>
            <a:ext cx="23604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8" name="Google Shape;168;p26"/>
          <p:cNvSpPr txBox="1">
            <a:spLocks noGrp="1"/>
          </p:cNvSpPr>
          <p:nvPr>
            <p:ph type="subTitle" idx="5"/>
          </p:nvPr>
        </p:nvSpPr>
        <p:spPr>
          <a:xfrm>
            <a:off x="3391819" y="2178075"/>
            <a:ext cx="23604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26"/>
          <p:cNvSpPr txBox="1">
            <a:spLocks noGrp="1"/>
          </p:cNvSpPr>
          <p:nvPr>
            <p:ph type="subTitle" idx="6"/>
          </p:nvPr>
        </p:nvSpPr>
        <p:spPr>
          <a:xfrm>
            <a:off x="6077637" y="2178075"/>
            <a:ext cx="2360400" cy="50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0" name="Google Shape;170;p26"/>
          <p:cNvSpPr/>
          <p:nvPr/>
        </p:nvSpPr>
        <p:spPr>
          <a:xfrm flipH="1">
            <a:off x="150" y="4822450"/>
            <a:ext cx="45642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71" name="Google Shape;171;p26"/>
          <p:cNvSpPr/>
          <p:nvPr/>
        </p:nvSpPr>
        <p:spPr>
          <a:xfrm flipH="1">
            <a:off x="4579800" y="50"/>
            <a:ext cx="45642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4" name="Google Shape;174;p27"/>
          <p:cNvSpPr txBox="1">
            <a:spLocks noGrp="1"/>
          </p:cNvSpPr>
          <p:nvPr>
            <p:ph type="subTitle" idx="1"/>
          </p:nvPr>
        </p:nvSpPr>
        <p:spPr>
          <a:xfrm>
            <a:off x="1456700" y="1679776"/>
            <a:ext cx="2801700" cy="89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7"/>
          <p:cNvSpPr txBox="1">
            <a:spLocks noGrp="1"/>
          </p:cNvSpPr>
          <p:nvPr>
            <p:ph type="subTitle" idx="2"/>
          </p:nvPr>
        </p:nvSpPr>
        <p:spPr>
          <a:xfrm>
            <a:off x="5423894" y="1679776"/>
            <a:ext cx="2801700" cy="890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7"/>
          <p:cNvSpPr txBox="1">
            <a:spLocks noGrp="1"/>
          </p:cNvSpPr>
          <p:nvPr>
            <p:ph type="subTitle" idx="3"/>
          </p:nvPr>
        </p:nvSpPr>
        <p:spPr>
          <a:xfrm>
            <a:off x="1456700" y="3217325"/>
            <a:ext cx="2801700" cy="94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7"/>
          <p:cNvSpPr txBox="1">
            <a:spLocks noGrp="1"/>
          </p:cNvSpPr>
          <p:nvPr>
            <p:ph type="subTitle" idx="4"/>
          </p:nvPr>
        </p:nvSpPr>
        <p:spPr>
          <a:xfrm>
            <a:off x="5423900" y="3217325"/>
            <a:ext cx="2801700" cy="94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7"/>
          <p:cNvSpPr txBox="1">
            <a:spLocks noGrp="1"/>
          </p:cNvSpPr>
          <p:nvPr>
            <p:ph type="subTitle" idx="5"/>
          </p:nvPr>
        </p:nvSpPr>
        <p:spPr>
          <a:xfrm>
            <a:off x="1456700" y="1311300"/>
            <a:ext cx="28017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9" name="Google Shape;179;p27"/>
          <p:cNvSpPr txBox="1">
            <a:spLocks noGrp="1"/>
          </p:cNvSpPr>
          <p:nvPr>
            <p:ph type="subTitle" idx="6"/>
          </p:nvPr>
        </p:nvSpPr>
        <p:spPr>
          <a:xfrm>
            <a:off x="1456716" y="2848974"/>
            <a:ext cx="28017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0" name="Google Shape;180;p27"/>
          <p:cNvSpPr txBox="1">
            <a:spLocks noGrp="1"/>
          </p:cNvSpPr>
          <p:nvPr>
            <p:ph type="subTitle" idx="7"/>
          </p:nvPr>
        </p:nvSpPr>
        <p:spPr>
          <a:xfrm>
            <a:off x="5423888" y="1311300"/>
            <a:ext cx="28017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1" name="Google Shape;181;p27"/>
          <p:cNvSpPr txBox="1">
            <a:spLocks noGrp="1"/>
          </p:cNvSpPr>
          <p:nvPr>
            <p:ph type="subTitle" idx="8"/>
          </p:nvPr>
        </p:nvSpPr>
        <p:spPr>
          <a:xfrm>
            <a:off x="5423905" y="2848974"/>
            <a:ext cx="28017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2" name="Google Shape;182;p27"/>
          <p:cNvSpPr/>
          <p:nvPr/>
        </p:nvSpPr>
        <p:spPr>
          <a:xfrm flipH="1">
            <a:off x="0" y="0"/>
            <a:ext cx="84381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83" name="Google Shape;183;p27"/>
          <p:cNvSpPr/>
          <p:nvPr/>
        </p:nvSpPr>
        <p:spPr>
          <a:xfrm flipH="1">
            <a:off x="8438100" y="4822500"/>
            <a:ext cx="7059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84" name="Google Shape;184;p27"/>
          <p:cNvGrpSpPr/>
          <p:nvPr/>
        </p:nvGrpSpPr>
        <p:grpSpPr>
          <a:xfrm>
            <a:off x="330288" y="4753389"/>
            <a:ext cx="751214" cy="207900"/>
            <a:chOff x="229375" y="3588100"/>
            <a:chExt cx="751214" cy="207900"/>
          </a:xfrm>
        </p:grpSpPr>
        <p:sp>
          <p:nvSpPr>
            <p:cNvPr id="185" name="Google Shape;185;p27"/>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86" name="Google Shape;186;p27"/>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87" name="Google Shape;187;p27"/>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
        <p:nvSpPr>
          <p:cNvPr id="188" name="Google Shape;188;p27"/>
          <p:cNvSpPr/>
          <p:nvPr/>
        </p:nvSpPr>
        <p:spPr>
          <a:xfrm>
            <a:off x="1226101" y="4397544"/>
            <a:ext cx="1674912" cy="660603"/>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22" name="Google Shape;222;p30"/>
          <p:cNvSpPr txBox="1">
            <a:spLocks noGrp="1"/>
          </p:cNvSpPr>
          <p:nvPr>
            <p:ph type="subTitle" idx="1"/>
          </p:nvPr>
        </p:nvSpPr>
        <p:spPr>
          <a:xfrm>
            <a:off x="1150650" y="1662447"/>
            <a:ext cx="1962300" cy="10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30"/>
          <p:cNvSpPr txBox="1">
            <a:spLocks noGrp="1"/>
          </p:cNvSpPr>
          <p:nvPr>
            <p:ph type="subTitle" idx="2"/>
          </p:nvPr>
        </p:nvSpPr>
        <p:spPr>
          <a:xfrm>
            <a:off x="3590889" y="1662447"/>
            <a:ext cx="1962300" cy="10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30"/>
          <p:cNvSpPr txBox="1">
            <a:spLocks noGrp="1"/>
          </p:cNvSpPr>
          <p:nvPr>
            <p:ph type="subTitle" idx="3"/>
          </p:nvPr>
        </p:nvSpPr>
        <p:spPr>
          <a:xfrm>
            <a:off x="1150650" y="3259698"/>
            <a:ext cx="1962300" cy="10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subTitle" idx="4"/>
          </p:nvPr>
        </p:nvSpPr>
        <p:spPr>
          <a:xfrm>
            <a:off x="3590889" y="3259698"/>
            <a:ext cx="1962300" cy="10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subTitle" idx="5"/>
          </p:nvPr>
        </p:nvSpPr>
        <p:spPr>
          <a:xfrm>
            <a:off x="6031127" y="1662447"/>
            <a:ext cx="1962300" cy="10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subTitle" idx="6"/>
          </p:nvPr>
        </p:nvSpPr>
        <p:spPr>
          <a:xfrm>
            <a:off x="6031127" y="3259698"/>
            <a:ext cx="1962300" cy="10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subTitle" idx="7"/>
          </p:nvPr>
        </p:nvSpPr>
        <p:spPr>
          <a:xfrm>
            <a:off x="1154503" y="1297425"/>
            <a:ext cx="195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30"/>
          <p:cNvSpPr txBox="1">
            <a:spLocks noGrp="1"/>
          </p:cNvSpPr>
          <p:nvPr>
            <p:ph type="subTitle" idx="8"/>
          </p:nvPr>
        </p:nvSpPr>
        <p:spPr>
          <a:xfrm>
            <a:off x="3594745" y="1297425"/>
            <a:ext cx="195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0" name="Google Shape;230;p30"/>
          <p:cNvSpPr txBox="1">
            <a:spLocks noGrp="1"/>
          </p:cNvSpPr>
          <p:nvPr>
            <p:ph type="subTitle" idx="9"/>
          </p:nvPr>
        </p:nvSpPr>
        <p:spPr>
          <a:xfrm>
            <a:off x="6034986" y="1297425"/>
            <a:ext cx="195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1" name="Google Shape;231;p30"/>
          <p:cNvSpPr txBox="1">
            <a:spLocks noGrp="1"/>
          </p:cNvSpPr>
          <p:nvPr>
            <p:ph type="subTitle" idx="13"/>
          </p:nvPr>
        </p:nvSpPr>
        <p:spPr>
          <a:xfrm>
            <a:off x="1154503" y="2894645"/>
            <a:ext cx="195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2" name="Google Shape;232;p30"/>
          <p:cNvSpPr txBox="1">
            <a:spLocks noGrp="1"/>
          </p:cNvSpPr>
          <p:nvPr>
            <p:ph type="subTitle" idx="14"/>
          </p:nvPr>
        </p:nvSpPr>
        <p:spPr>
          <a:xfrm>
            <a:off x="3594745" y="2894645"/>
            <a:ext cx="195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3" name="Google Shape;233;p30"/>
          <p:cNvSpPr txBox="1">
            <a:spLocks noGrp="1"/>
          </p:cNvSpPr>
          <p:nvPr>
            <p:ph type="subTitle" idx="15"/>
          </p:nvPr>
        </p:nvSpPr>
        <p:spPr>
          <a:xfrm>
            <a:off x="6034986" y="2894645"/>
            <a:ext cx="1954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34" name="Google Shape;234;p30"/>
          <p:cNvSpPr/>
          <p:nvPr/>
        </p:nvSpPr>
        <p:spPr>
          <a:xfrm flipH="1">
            <a:off x="0" y="48224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35" name="Google Shape;235;p30"/>
          <p:cNvGrpSpPr/>
          <p:nvPr/>
        </p:nvGrpSpPr>
        <p:grpSpPr>
          <a:xfrm>
            <a:off x="8062488" y="174539"/>
            <a:ext cx="751214" cy="207900"/>
            <a:chOff x="229375" y="3588100"/>
            <a:chExt cx="751214" cy="207900"/>
          </a:xfrm>
        </p:grpSpPr>
        <p:sp>
          <p:nvSpPr>
            <p:cNvPr id="236" name="Google Shape;236;p30"/>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37" name="Google Shape;237;p30"/>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38" name="Google Shape;238;p30"/>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
        <p:nvSpPr>
          <p:cNvPr id="239" name="Google Shape;239;p30"/>
          <p:cNvSpPr/>
          <p:nvPr/>
        </p:nvSpPr>
        <p:spPr>
          <a:xfrm>
            <a:off x="-274502" y="3823306"/>
            <a:ext cx="1588247" cy="1333814"/>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40"/>
        <p:cNvGrpSpPr/>
        <p:nvPr/>
      </p:nvGrpSpPr>
      <p:grpSpPr>
        <a:xfrm>
          <a:off x="0" y="0"/>
          <a:ext cx="0" cy="0"/>
          <a:chOff x="0" y="0"/>
          <a:chExt cx="0" cy="0"/>
        </a:xfrm>
      </p:grpSpPr>
      <p:sp>
        <p:nvSpPr>
          <p:cNvPr id="241" name="Google Shape;241;p31"/>
          <p:cNvSpPr txBox="1">
            <a:spLocks noGrp="1"/>
          </p:cNvSpPr>
          <p:nvPr>
            <p:ph type="title" hasCustomPrompt="1"/>
          </p:nvPr>
        </p:nvSpPr>
        <p:spPr>
          <a:xfrm>
            <a:off x="934500" y="680702"/>
            <a:ext cx="3429300" cy="892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2" name="Google Shape;242;p31"/>
          <p:cNvSpPr txBox="1">
            <a:spLocks noGrp="1"/>
          </p:cNvSpPr>
          <p:nvPr>
            <p:ph type="subTitle" idx="1"/>
          </p:nvPr>
        </p:nvSpPr>
        <p:spPr>
          <a:xfrm>
            <a:off x="934500" y="1493591"/>
            <a:ext cx="3429300" cy="44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3" name="Google Shape;243;p31"/>
          <p:cNvSpPr txBox="1">
            <a:spLocks noGrp="1"/>
          </p:cNvSpPr>
          <p:nvPr>
            <p:ph type="title" idx="2" hasCustomPrompt="1"/>
          </p:nvPr>
        </p:nvSpPr>
        <p:spPr>
          <a:xfrm>
            <a:off x="934500" y="2337843"/>
            <a:ext cx="3429300" cy="892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4" name="Google Shape;244;p31"/>
          <p:cNvSpPr txBox="1">
            <a:spLocks noGrp="1"/>
          </p:cNvSpPr>
          <p:nvPr>
            <p:ph type="subTitle" idx="3"/>
          </p:nvPr>
        </p:nvSpPr>
        <p:spPr>
          <a:xfrm>
            <a:off x="934500" y="3150646"/>
            <a:ext cx="3429300" cy="440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5" name="Google Shape;245;p31"/>
          <p:cNvSpPr txBox="1">
            <a:spLocks noGrp="1"/>
          </p:cNvSpPr>
          <p:nvPr>
            <p:ph type="title" idx="4" hasCustomPrompt="1"/>
          </p:nvPr>
        </p:nvSpPr>
        <p:spPr>
          <a:xfrm>
            <a:off x="4780201" y="2337827"/>
            <a:ext cx="3429300" cy="892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6" name="Google Shape;246;p31"/>
          <p:cNvSpPr txBox="1">
            <a:spLocks noGrp="1"/>
          </p:cNvSpPr>
          <p:nvPr>
            <p:ph type="subTitle" idx="5"/>
          </p:nvPr>
        </p:nvSpPr>
        <p:spPr>
          <a:xfrm>
            <a:off x="4780202" y="3150645"/>
            <a:ext cx="3429300" cy="44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7" name="Google Shape;247;p31"/>
          <p:cNvSpPr txBox="1">
            <a:spLocks noGrp="1"/>
          </p:cNvSpPr>
          <p:nvPr>
            <p:ph type="title" idx="6" hasCustomPrompt="1"/>
          </p:nvPr>
        </p:nvSpPr>
        <p:spPr>
          <a:xfrm>
            <a:off x="4780201" y="680702"/>
            <a:ext cx="3429300" cy="892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8" name="Google Shape;248;p31"/>
          <p:cNvSpPr txBox="1">
            <a:spLocks noGrp="1"/>
          </p:cNvSpPr>
          <p:nvPr>
            <p:ph type="subTitle" idx="7"/>
          </p:nvPr>
        </p:nvSpPr>
        <p:spPr>
          <a:xfrm>
            <a:off x="4780202" y="1493520"/>
            <a:ext cx="3429300" cy="44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9" name="Google Shape;249;p31"/>
          <p:cNvSpPr/>
          <p:nvPr/>
        </p:nvSpPr>
        <p:spPr>
          <a:xfrm>
            <a:off x="0" y="3966000"/>
            <a:ext cx="9144000" cy="1177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0" name="Google Shape;250;p31"/>
          <p:cNvSpPr/>
          <p:nvPr/>
        </p:nvSpPr>
        <p:spPr>
          <a:xfrm>
            <a:off x="139400" y="-135275"/>
            <a:ext cx="1245225" cy="1045744"/>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88300" y="1065413"/>
            <a:ext cx="4995000" cy="11892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4" name="Google Shape;44;p7"/>
          <p:cNvSpPr txBox="1">
            <a:spLocks noGrp="1"/>
          </p:cNvSpPr>
          <p:nvPr>
            <p:ph type="subTitle" idx="1"/>
          </p:nvPr>
        </p:nvSpPr>
        <p:spPr>
          <a:xfrm>
            <a:off x="888300" y="2320688"/>
            <a:ext cx="4995000" cy="175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Nunito Light"/>
              <a:buChar char="■"/>
              <a:defRPr sz="1200">
                <a:latin typeface="Albert Sans Medium"/>
                <a:ea typeface="Albert Sans Medium"/>
                <a:cs typeface="Albert Sans Medium"/>
                <a:sym typeface="Albert Sans Medium"/>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5" name="Google Shape;45;p7"/>
          <p:cNvSpPr/>
          <p:nvPr/>
        </p:nvSpPr>
        <p:spPr>
          <a:xfrm flipH="1">
            <a:off x="705900" y="4822450"/>
            <a:ext cx="84381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46" name="Google Shape;46;p7"/>
          <p:cNvSpPr/>
          <p:nvPr/>
        </p:nvSpPr>
        <p:spPr>
          <a:xfrm flipH="1">
            <a:off x="0" y="50"/>
            <a:ext cx="7059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6"/>
        <p:cNvGrpSpPr/>
        <p:nvPr/>
      </p:nvGrpSpPr>
      <p:grpSpPr>
        <a:xfrm>
          <a:off x="0" y="0"/>
          <a:ext cx="0" cy="0"/>
          <a:chOff x="0" y="0"/>
          <a:chExt cx="0" cy="0"/>
        </a:xfrm>
      </p:grpSpPr>
      <p:sp>
        <p:nvSpPr>
          <p:cNvPr id="257" name="Google Shape;257;p33"/>
          <p:cNvSpPr/>
          <p:nvPr/>
        </p:nvSpPr>
        <p:spPr>
          <a:xfrm flipH="1">
            <a:off x="0" y="48225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8" name="Google Shape;258;p33"/>
          <p:cNvSpPr/>
          <p:nvPr/>
        </p:nvSpPr>
        <p:spPr>
          <a:xfrm>
            <a:off x="122074" y="4077900"/>
            <a:ext cx="1075448" cy="903150"/>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59" name="Google Shape;259;p33"/>
          <p:cNvGrpSpPr/>
          <p:nvPr/>
        </p:nvGrpSpPr>
        <p:grpSpPr>
          <a:xfrm>
            <a:off x="8062488" y="174539"/>
            <a:ext cx="751214" cy="207900"/>
            <a:chOff x="229375" y="3588100"/>
            <a:chExt cx="751214" cy="207900"/>
          </a:xfrm>
        </p:grpSpPr>
        <p:sp>
          <p:nvSpPr>
            <p:cNvPr id="260" name="Google Shape;260;p33"/>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1" name="Google Shape;261;p33"/>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2" name="Google Shape;262;p33"/>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
        <p:cNvGrpSpPr/>
        <p:nvPr/>
      </p:nvGrpSpPr>
      <p:grpSpPr>
        <a:xfrm>
          <a:off x="0" y="0"/>
          <a:ext cx="0" cy="0"/>
          <a:chOff x="0" y="0"/>
          <a:chExt cx="0" cy="0"/>
        </a:xfrm>
      </p:grpSpPr>
      <p:sp>
        <p:nvSpPr>
          <p:cNvPr id="264" name="Google Shape;264;p34"/>
          <p:cNvSpPr/>
          <p:nvPr/>
        </p:nvSpPr>
        <p:spPr>
          <a:xfrm>
            <a:off x="0" y="3966000"/>
            <a:ext cx="9144000" cy="1177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65" name="Google Shape;265;p34"/>
          <p:cNvGrpSpPr/>
          <p:nvPr/>
        </p:nvGrpSpPr>
        <p:grpSpPr>
          <a:xfrm>
            <a:off x="7598471" y="-120872"/>
            <a:ext cx="1842535" cy="1955206"/>
            <a:chOff x="7191900" y="-152402"/>
            <a:chExt cx="2136024" cy="2266643"/>
          </a:xfrm>
        </p:grpSpPr>
        <p:sp>
          <p:nvSpPr>
            <p:cNvPr id="266" name="Google Shape;266;p34"/>
            <p:cNvSpPr/>
            <p:nvPr/>
          </p:nvSpPr>
          <p:spPr>
            <a:xfrm>
              <a:off x="7191900" y="-152402"/>
              <a:ext cx="2136024" cy="2266643"/>
            </a:xfrm>
            <a:custGeom>
              <a:avLst/>
              <a:gdLst/>
              <a:ahLst/>
              <a:cxnLst/>
              <a:rect l="l" t="t" r="r" b="b"/>
              <a:pathLst>
                <a:path w="7964" h="8451" extrusionOk="0">
                  <a:moveTo>
                    <a:pt x="3207" y="0"/>
                  </a:moveTo>
                  <a:lnTo>
                    <a:pt x="3207" y="2813"/>
                  </a:lnTo>
                  <a:lnTo>
                    <a:pt x="832" y="1304"/>
                  </a:lnTo>
                  <a:lnTo>
                    <a:pt x="0" y="2613"/>
                  </a:lnTo>
                  <a:lnTo>
                    <a:pt x="2537" y="4225"/>
                  </a:lnTo>
                  <a:lnTo>
                    <a:pt x="0" y="5838"/>
                  </a:lnTo>
                  <a:lnTo>
                    <a:pt x="832" y="7147"/>
                  </a:lnTo>
                  <a:lnTo>
                    <a:pt x="3207" y="5637"/>
                  </a:lnTo>
                  <a:lnTo>
                    <a:pt x="3207" y="8451"/>
                  </a:lnTo>
                  <a:lnTo>
                    <a:pt x="4757" y="8451"/>
                  </a:lnTo>
                  <a:lnTo>
                    <a:pt x="4757" y="5637"/>
                  </a:lnTo>
                  <a:lnTo>
                    <a:pt x="7131" y="7147"/>
                  </a:lnTo>
                  <a:lnTo>
                    <a:pt x="7964" y="5838"/>
                  </a:lnTo>
                  <a:lnTo>
                    <a:pt x="5427" y="4225"/>
                  </a:lnTo>
                  <a:lnTo>
                    <a:pt x="7964" y="2613"/>
                  </a:lnTo>
                  <a:lnTo>
                    <a:pt x="7131" y="1304"/>
                  </a:lnTo>
                  <a:lnTo>
                    <a:pt x="4757" y="2813"/>
                  </a:lnTo>
                  <a:lnTo>
                    <a:pt x="4757" y="0"/>
                  </a:lnTo>
                  <a:lnTo>
                    <a:pt x="3207" y="0"/>
                  </a:lnTo>
                  <a:close/>
                </a:path>
              </a:pathLst>
            </a:custGeom>
            <a:noFill/>
            <a:ln w="28575" cap="flat" cmpd="sng">
              <a:solidFill>
                <a:schemeClr val="accen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 name="Google Shape;267;p34"/>
            <p:cNvSpPr/>
            <p:nvPr/>
          </p:nvSpPr>
          <p:spPr>
            <a:xfrm>
              <a:off x="7361670" y="118874"/>
              <a:ext cx="1796471" cy="1508681"/>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25" y="-13725"/>
            <a:ext cx="9144000" cy="5157300"/>
          </a:xfrm>
          <a:prstGeom prst="rect">
            <a:avLst/>
          </a:prstGeom>
          <a:noFill/>
          <a:ln>
            <a:noFill/>
          </a:ln>
        </p:spPr>
      </p:sp>
      <p:sp>
        <p:nvSpPr>
          <p:cNvPr id="56" name="Google Shape;56;p10"/>
          <p:cNvSpPr txBox="1">
            <a:spLocks noGrp="1"/>
          </p:cNvSpPr>
          <p:nvPr>
            <p:ph type="title"/>
          </p:nvPr>
        </p:nvSpPr>
        <p:spPr>
          <a:xfrm>
            <a:off x="720000" y="400890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400"/>
              <a:buNone/>
              <a:defRPr sz="24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705900" y="1206150"/>
            <a:ext cx="5757000" cy="12264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705900" y="2432700"/>
            <a:ext cx="57570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p:nvPr/>
        </p:nvSpPr>
        <p:spPr>
          <a:xfrm>
            <a:off x="0" y="3966000"/>
            <a:ext cx="9144000" cy="1177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05900" y="445852"/>
            <a:ext cx="773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4" name="Google Shape;64;p13"/>
          <p:cNvSpPr txBox="1">
            <a:spLocks noGrp="1"/>
          </p:cNvSpPr>
          <p:nvPr>
            <p:ph type="subTitle" idx="1"/>
          </p:nvPr>
        </p:nvSpPr>
        <p:spPr>
          <a:xfrm>
            <a:off x="1871750" y="1952026"/>
            <a:ext cx="25890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subTitle" idx="2"/>
          </p:nvPr>
        </p:nvSpPr>
        <p:spPr>
          <a:xfrm>
            <a:off x="5679623" y="1952026"/>
            <a:ext cx="25890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subTitle" idx="3"/>
          </p:nvPr>
        </p:nvSpPr>
        <p:spPr>
          <a:xfrm>
            <a:off x="1871750" y="3342300"/>
            <a:ext cx="25890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3"/>
          <p:cNvSpPr txBox="1">
            <a:spLocks noGrp="1"/>
          </p:cNvSpPr>
          <p:nvPr>
            <p:ph type="subTitle" idx="4"/>
          </p:nvPr>
        </p:nvSpPr>
        <p:spPr>
          <a:xfrm>
            <a:off x="5679623" y="3342300"/>
            <a:ext cx="2589000" cy="63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5" hasCustomPrompt="1"/>
          </p:nvPr>
        </p:nvSpPr>
        <p:spPr>
          <a:xfrm>
            <a:off x="875375" y="1620125"/>
            <a:ext cx="981300" cy="53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6" hasCustomPrompt="1"/>
          </p:nvPr>
        </p:nvSpPr>
        <p:spPr>
          <a:xfrm>
            <a:off x="875375" y="3009950"/>
            <a:ext cx="981300" cy="53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7" hasCustomPrompt="1"/>
          </p:nvPr>
        </p:nvSpPr>
        <p:spPr>
          <a:xfrm>
            <a:off x="4683248" y="1620125"/>
            <a:ext cx="981300" cy="53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8" hasCustomPrompt="1"/>
          </p:nvPr>
        </p:nvSpPr>
        <p:spPr>
          <a:xfrm>
            <a:off x="4683248" y="3009950"/>
            <a:ext cx="981300" cy="53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1"/>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9"/>
          </p:nvPr>
        </p:nvSpPr>
        <p:spPr>
          <a:xfrm>
            <a:off x="1871750" y="1620137"/>
            <a:ext cx="25890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latin typeface="Albert Sans ExtraBold"/>
                <a:ea typeface="Albert Sans ExtraBold"/>
                <a:cs typeface="Albert Sans ExtraBold"/>
                <a:sym typeface="Albert Sans ExtraBold"/>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3" name="Google Shape;73;p13"/>
          <p:cNvSpPr txBox="1">
            <a:spLocks noGrp="1"/>
          </p:cNvSpPr>
          <p:nvPr>
            <p:ph type="subTitle" idx="13"/>
          </p:nvPr>
        </p:nvSpPr>
        <p:spPr>
          <a:xfrm>
            <a:off x="5679623" y="1620137"/>
            <a:ext cx="25890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latin typeface="Albert Sans ExtraBold"/>
                <a:ea typeface="Albert Sans ExtraBold"/>
                <a:cs typeface="Albert Sans ExtraBold"/>
                <a:sym typeface="Albert Sans ExtraBold"/>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4" name="Google Shape;74;p13"/>
          <p:cNvSpPr txBox="1">
            <a:spLocks noGrp="1"/>
          </p:cNvSpPr>
          <p:nvPr>
            <p:ph type="subTitle" idx="14"/>
          </p:nvPr>
        </p:nvSpPr>
        <p:spPr>
          <a:xfrm>
            <a:off x="1871750" y="3009900"/>
            <a:ext cx="25890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latin typeface="Albert Sans ExtraBold"/>
                <a:ea typeface="Albert Sans ExtraBold"/>
                <a:cs typeface="Albert Sans ExtraBold"/>
                <a:sym typeface="Albert Sans ExtraBold"/>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5" name="Google Shape;75;p13"/>
          <p:cNvSpPr txBox="1">
            <a:spLocks noGrp="1"/>
          </p:cNvSpPr>
          <p:nvPr>
            <p:ph type="subTitle" idx="15"/>
          </p:nvPr>
        </p:nvSpPr>
        <p:spPr>
          <a:xfrm>
            <a:off x="5679623" y="3009900"/>
            <a:ext cx="25890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latin typeface="Albert Sans ExtraBold"/>
                <a:ea typeface="Albert Sans ExtraBold"/>
                <a:cs typeface="Albert Sans ExtraBold"/>
                <a:sym typeface="Albert Sans ExtraBold"/>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p:nvPr/>
        </p:nvSpPr>
        <p:spPr>
          <a:xfrm>
            <a:off x="-1744075" y="3753325"/>
            <a:ext cx="2511764" cy="990627"/>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77;p13"/>
          <p:cNvSpPr/>
          <p:nvPr/>
        </p:nvSpPr>
        <p:spPr>
          <a:xfrm>
            <a:off x="7786775" y="-227252"/>
            <a:ext cx="2126260" cy="838605"/>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78;p13"/>
          <p:cNvSpPr/>
          <p:nvPr/>
        </p:nvSpPr>
        <p:spPr>
          <a:xfrm flipH="1">
            <a:off x="0" y="48224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CUSTOM_10">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1103575" y="1804150"/>
            <a:ext cx="4768800" cy="10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14"/>
          <p:cNvSpPr txBox="1">
            <a:spLocks noGrp="1"/>
          </p:cNvSpPr>
          <p:nvPr>
            <p:ph type="title" idx="2" hasCustomPrompt="1"/>
          </p:nvPr>
        </p:nvSpPr>
        <p:spPr>
          <a:xfrm>
            <a:off x="1103575" y="901106"/>
            <a:ext cx="1652100" cy="10353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accent1"/>
                </a:solidFill>
                <a:latin typeface="Albert Sans"/>
                <a:ea typeface="Albert Sans"/>
                <a:cs typeface="Albert Sans"/>
                <a:sym typeface="Albert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2" name="Google Shape;82;p14"/>
          <p:cNvSpPr txBox="1">
            <a:spLocks noGrp="1"/>
          </p:cNvSpPr>
          <p:nvPr>
            <p:ph type="subTitle" idx="1"/>
          </p:nvPr>
        </p:nvSpPr>
        <p:spPr>
          <a:xfrm>
            <a:off x="1103575" y="2883559"/>
            <a:ext cx="47688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p:nvPr/>
        </p:nvSpPr>
        <p:spPr>
          <a:xfrm>
            <a:off x="0" y="3966000"/>
            <a:ext cx="9144000" cy="1177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84" name="Google Shape;84;p14"/>
          <p:cNvSpPr/>
          <p:nvPr/>
        </p:nvSpPr>
        <p:spPr>
          <a:xfrm>
            <a:off x="-137129" y="147648"/>
            <a:ext cx="1050295" cy="414251"/>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2390575" y="2622675"/>
            <a:ext cx="5811300" cy="55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7" name="Google Shape;87;p15"/>
          <p:cNvSpPr txBox="1">
            <a:spLocks noGrp="1"/>
          </p:cNvSpPr>
          <p:nvPr>
            <p:ph type="subTitle" idx="1"/>
          </p:nvPr>
        </p:nvSpPr>
        <p:spPr>
          <a:xfrm>
            <a:off x="2390450" y="1218950"/>
            <a:ext cx="5811300" cy="136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88" name="Google Shape;88;p15"/>
          <p:cNvSpPr/>
          <p:nvPr/>
        </p:nvSpPr>
        <p:spPr>
          <a:xfrm>
            <a:off x="0" y="3966000"/>
            <a:ext cx="9144000" cy="1177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89" name="Google Shape;89;p15"/>
          <p:cNvGrpSpPr/>
          <p:nvPr/>
        </p:nvGrpSpPr>
        <p:grpSpPr>
          <a:xfrm>
            <a:off x="8062488" y="174539"/>
            <a:ext cx="751214" cy="207900"/>
            <a:chOff x="229375" y="3588100"/>
            <a:chExt cx="751214" cy="207900"/>
          </a:xfrm>
        </p:grpSpPr>
        <p:sp>
          <p:nvSpPr>
            <p:cNvPr id="90" name="Google Shape;90;p15"/>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1" name="Google Shape;91;p15"/>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2" name="Google Shape;92;p15"/>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5650" y="444329"/>
            <a:ext cx="771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4" name="Google Shape;104;p17"/>
          <p:cNvSpPr/>
          <p:nvPr/>
        </p:nvSpPr>
        <p:spPr>
          <a:xfrm flipH="1">
            <a:off x="0" y="4822400"/>
            <a:ext cx="9144000" cy="321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05" name="Google Shape;105;p17"/>
          <p:cNvGrpSpPr/>
          <p:nvPr/>
        </p:nvGrpSpPr>
        <p:grpSpPr>
          <a:xfrm>
            <a:off x="8062488" y="160805"/>
            <a:ext cx="751214" cy="207900"/>
            <a:chOff x="229375" y="3588100"/>
            <a:chExt cx="751214" cy="207900"/>
          </a:xfrm>
        </p:grpSpPr>
        <p:sp>
          <p:nvSpPr>
            <p:cNvPr id="106" name="Google Shape;106;p17"/>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7" name="Google Shape;107;p17"/>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8" name="Google Shape;108;p17"/>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lt1"/>
            </a:gs>
            <a:gs pos="54000">
              <a:schemeClr val="dk2"/>
            </a:gs>
          </a:gsLst>
          <a:lin ang="27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2pPr>
            <a:lvl3pPr lvl="2"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3pPr>
            <a:lvl4pPr lvl="3"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4pPr>
            <a:lvl5pPr lvl="4"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5pPr>
            <a:lvl6pPr lvl="5"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6pPr>
            <a:lvl7pPr lvl="6"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7pPr>
            <a:lvl8pPr lvl="7"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8pPr>
            <a:lvl9pPr lvl="8" rtl="0">
              <a:spcBef>
                <a:spcPts val="0"/>
              </a:spcBef>
              <a:spcAft>
                <a:spcPts val="0"/>
              </a:spcAft>
              <a:buClr>
                <a:schemeClr val="dk1"/>
              </a:buClr>
              <a:buSzPts val="3400"/>
              <a:buFont typeface="Albert Sans ExtraBold"/>
              <a:buNone/>
              <a:defRPr sz="3400">
                <a:solidFill>
                  <a:schemeClr val="dk1"/>
                </a:solidFill>
                <a:latin typeface="Albert Sans ExtraBold"/>
                <a:ea typeface="Albert Sans ExtraBold"/>
                <a:cs typeface="Albert Sans ExtraBold"/>
                <a:sym typeface="Albert Sans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1pPr>
            <a:lvl2pPr marL="914400" lvl="1"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2pPr>
            <a:lvl3pPr marL="1371600" lvl="2"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3pPr>
            <a:lvl4pPr marL="1828800" lvl="3"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4pPr>
            <a:lvl5pPr marL="2286000" lvl="4"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5pPr>
            <a:lvl6pPr marL="2743200" lvl="5"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6pPr>
            <a:lvl7pPr marL="3200400" lvl="6"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7pPr>
            <a:lvl8pPr marL="3657600" lvl="7"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8pPr>
            <a:lvl9pPr marL="4114800" lvl="8" indent="-317500">
              <a:lnSpc>
                <a:spcPct val="100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 id="2147483657" r:id="rId4"/>
    <p:sldLayoutId id="2147483658" r:id="rId5"/>
    <p:sldLayoutId id="2147483659" r:id="rId6"/>
    <p:sldLayoutId id="2147483660" r:id="rId7"/>
    <p:sldLayoutId id="2147483661" r:id="rId8"/>
    <p:sldLayoutId id="2147483663" r:id="rId9"/>
    <p:sldLayoutId id="2147483664" r:id="rId10"/>
    <p:sldLayoutId id="2147483665" r:id="rId11"/>
    <p:sldLayoutId id="2147483666" r:id="rId12"/>
    <p:sldLayoutId id="2147483668" r:id="rId13"/>
    <p:sldLayoutId id="2147483669" r:id="rId14"/>
    <p:sldLayoutId id="2147483670" r:id="rId15"/>
    <p:sldLayoutId id="2147483672" r:id="rId16"/>
    <p:sldLayoutId id="2147483673" r:id="rId17"/>
    <p:sldLayoutId id="2147483676" r:id="rId18"/>
    <p:sldLayoutId id="2147483677" r:id="rId19"/>
    <p:sldLayoutId id="2147483679" r:id="rId20"/>
    <p:sldLayoutId id="214748368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4000">
              <a:schemeClr val="dk2"/>
            </a:gs>
          </a:gsLst>
          <a:lin ang="2700000" scaled="1"/>
        </a:gradFill>
        <a:effectLst/>
      </p:bgPr>
    </p:bg>
    <p:spTree>
      <p:nvGrpSpPr>
        <p:cNvPr id="1" name="Shape 277"/>
        <p:cNvGrpSpPr/>
        <p:nvPr/>
      </p:nvGrpSpPr>
      <p:grpSpPr>
        <a:xfrm>
          <a:off x="0" y="0"/>
          <a:ext cx="0" cy="0"/>
          <a:chOff x="0" y="0"/>
          <a:chExt cx="0" cy="0"/>
        </a:xfrm>
      </p:grpSpPr>
      <p:sp>
        <p:nvSpPr>
          <p:cNvPr id="278" name="Google Shape;278;p38"/>
          <p:cNvSpPr txBox="1">
            <a:spLocks noGrp="1"/>
          </p:cNvSpPr>
          <p:nvPr>
            <p:ph type="ctrTitle"/>
          </p:nvPr>
        </p:nvSpPr>
        <p:spPr>
          <a:xfrm>
            <a:off x="705899" y="561900"/>
            <a:ext cx="7008927" cy="260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C" sz="7200" dirty="0" err="1">
                <a:latin typeface="Albert Sans"/>
                <a:ea typeface="Albert Sans"/>
                <a:cs typeface="Albert Sans"/>
                <a:sym typeface="Albert Sans"/>
              </a:rPr>
              <a:t>PolarMed</a:t>
            </a:r>
            <a:br>
              <a:rPr lang="es-EC" sz="4800" dirty="0">
                <a:latin typeface="Albert Sans"/>
                <a:ea typeface="Albert Sans"/>
                <a:cs typeface="Albert Sans"/>
                <a:sym typeface="Albert Sans"/>
              </a:rPr>
            </a:br>
            <a:r>
              <a:rPr lang="es-EC" sz="6000" b="1" dirty="0" err="1">
                <a:latin typeface="Albert Sans"/>
                <a:ea typeface="Albert Sans"/>
                <a:cs typeface="Albert Sans"/>
                <a:sym typeface="Albert Sans"/>
              </a:rPr>
              <a:t>EnterPrise</a:t>
            </a:r>
            <a:br>
              <a:rPr lang="es-EC" sz="4800" b="1" dirty="0">
                <a:latin typeface="Albert Sans"/>
                <a:ea typeface="Albert Sans"/>
                <a:cs typeface="Albert Sans"/>
                <a:sym typeface="Albert Sans"/>
              </a:rPr>
            </a:br>
            <a:r>
              <a:rPr lang="es-EC" sz="2400" b="1" dirty="0">
                <a:latin typeface="Albert Sans"/>
                <a:ea typeface="Albert Sans"/>
                <a:cs typeface="Albert Sans"/>
                <a:sym typeface="Albert Sans"/>
              </a:rPr>
              <a:t>Universidad de las Fuerzas Armadas ESPE</a:t>
            </a:r>
            <a:endParaRPr sz="4800" b="1" dirty="0">
              <a:latin typeface="Albert Sans"/>
              <a:ea typeface="Albert Sans"/>
              <a:cs typeface="Albert Sans"/>
              <a:sym typeface="Albert Sans"/>
            </a:endParaRPr>
          </a:p>
        </p:txBody>
      </p:sp>
      <p:sp>
        <p:nvSpPr>
          <p:cNvPr id="279" name="Google Shape;279;p38"/>
          <p:cNvSpPr txBox="1">
            <a:spLocks noGrp="1"/>
          </p:cNvSpPr>
          <p:nvPr>
            <p:ph type="subTitle" idx="1"/>
          </p:nvPr>
        </p:nvSpPr>
        <p:spPr>
          <a:xfrm>
            <a:off x="705900" y="3169200"/>
            <a:ext cx="4142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sz="1600" dirty="0"/>
              <a:t>Aldo Damián </a:t>
            </a:r>
            <a:r>
              <a:rPr lang="es-EC" sz="1600" dirty="0" err="1"/>
              <a:t>Saula</a:t>
            </a:r>
            <a:r>
              <a:rPr lang="es-EC" sz="1600" dirty="0"/>
              <a:t> Zambrano</a:t>
            </a:r>
          </a:p>
          <a:p>
            <a:pPr marL="0" lvl="0" indent="0" algn="l" rtl="0">
              <a:spcBef>
                <a:spcPts val="0"/>
              </a:spcBef>
              <a:spcAft>
                <a:spcPts val="0"/>
              </a:spcAft>
              <a:buNone/>
            </a:pPr>
            <a:r>
              <a:rPr lang="es-EC" sz="1600" dirty="0"/>
              <a:t>Esteban Marcelo Larco Fernández</a:t>
            </a:r>
            <a:endParaRPr sz="1600" dirty="0"/>
          </a:p>
        </p:txBody>
      </p:sp>
      <p:pic>
        <p:nvPicPr>
          <p:cNvPr id="3" name="Imagen 2">
            <a:extLst>
              <a:ext uri="{FF2B5EF4-FFF2-40B4-BE49-F238E27FC236}">
                <a16:creationId xmlns:a16="http://schemas.microsoft.com/office/drawing/2014/main" id="{0CF78B64-307D-41B2-A0FE-3AD892FDA7C1}"/>
              </a:ext>
            </a:extLst>
          </p:cNvPr>
          <p:cNvPicPr>
            <a:picLocks noChangeAspect="1"/>
          </p:cNvPicPr>
          <p:nvPr/>
        </p:nvPicPr>
        <p:blipFill>
          <a:blip r:embed="rId3"/>
          <a:stretch>
            <a:fillRect/>
          </a:stretch>
        </p:blipFill>
        <p:spPr>
          <a:xfrm>
            <a:off x="6091772" y="-347854"/>
            <a:ext cx="3517054" cy="3517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pSp>
        <p:nvGrpSpPr>
          <p:cNvPr id="385" name="Google Shape;385;p47"/>
          <p:cNvGrpSpPr/>
          <p:nvPr/>
        </p:nvGrpSpPr>
        <p:grpSpPr>
          <a:xfrm>
            <a:off x="517199" y="446622"/>
            <a:ext cx="462097" cy="462097"/>
            <a:chOff x="1712560" y="2662717"/>
            <a:chExt cx="462097" cy="462097"/>
          </a:xfrm>
        </p:grpSpPr>
        <p:sp>
          <p:nvSpPr>
            <p:cNvPr id="386" name="Google Shape;386;p47"/>
            <p:cNvSpPr/>
            <p:nvPr/>
          </p:nvSpPr>
          <p:spPr>
            <a:xfrm>
              <a:off x="1957110" y="2950982"/>
              <a:ext cx="217547" cy="59916"/>
            </a:xfrm>
            <a:custGeom>
              <a:avLst/>
              <a:gdLst/>
              <a:ahLst/>
              <a:cxnLst/>
              <a:rect l="l" t="t" r="r" b="b"/>
              <a:pathLst>
                <a:path w="846" h="233" extrusionOk="0">
                  <a:moveTo>
                    <a:pt x="0" y="0"/>
                  </a:moveTo>
                  <a:lnTo>
                    <a:pt x="846" y="0"/>
                  </a:lnTo>
                  <a:lnTo>
                    <a:pt x="846" y="233"/>
                  </a:lnTo>
                  <a:lnTo>
                    <a:pt x="0" y="233"/>
                  </a:lnTo>
                  <a:lnTo>
                    <a:pt x="0" y="0"/>
                  </a:lnTo>
                  <a:close/>
                </a:path>
              </a:pathLst>
            </a:custGeom>
            <a:solidFill>
              <a:schemeClr val="accent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47"/>
            <p:cNvSpPr/>
            <p:nvPr/>
          </p:nvSpPr>
          <p:spPr>
            <a:xfrm>
              <a:off x="2114742" y="2784606"/>
              <a:ext cx="59915" cy="139118"/>
            </a:xfrm>
            <a:custGeom>
              <a:avLst/>
              <a:gdLst/>
              <a:ahLst/>
              <a:cxnLst/>
              <a:rect l="l" t="t" r="r" b="b"/>
              <a:pathLst>
                <a:path w="233" h="541" extrusionOk="0">
                  <a:moveTo>
                    <a:pt x="218" y="218"/>
                  </a:moveTo>
                  <a:lnTo>
                    <a:pt x="0" y="0"/>
                  </a:lnTo>
                  <a:lnTo>
                    <a:pt x="0" y="541"/>
                  </a:lnTo>
                  <a:lnTo>
                    <a:pt x="233" y="541"/>
                  </a:lnTo>
                  <a:lnTo>
                    <a:pt x="233" y="255"/>
                  </a:lnTo>
                  <a:cubicBezTo>
                    <a:pt x="233" y="241"/>
                    <a:pt x="228" y="228"/>
                    <a:pt x="218" y="21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8" name="Google Shape;388;p47"/>
            <p:cNvSpPr/>
            <p:nvPr/>
          </p:nvSpPr>
          <p:spPr>
            <a:xfrm>
              <a:off x="1712560" y="2950982"/>
              <a:ext cx="217547" cy="59916"/>
            </a:xfrm>
            <a:custGeom>
              <a:avLst/>
              <a:gdLst/>
              <a:ahLst/>
              <a:cxnLst/>
              <a:rect l="l" t="t" r="r" b="b"/>
              <a:pathLst>
                <a:path w="846" h="233" extrusionOk="0">
                  <a:moveTo>
                    <a:pt x="0" y="0"/>
                  </a:moveTo>
                  <a:lnTo>
                    <a:pt x="846" y="0"/>
                  </a:lnTo>
                  <a:lnTo>
                    <a:pt x="846" y="233"/>
                  </a:lnTo>
                  <a:lnTo>
                    <a:pt x="0" y="233"/>
                  </a:lnTo>
                  <a:lnTo>
                    <a:pt x="0" y="0"/>
                  </a:lnTo>
                  <a:close/>
                </a:path>
              </a:pathLst>
            </a:custGeom>
            <a:solidFill>
              <a:schemeClr val="accent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47"/>
            <p:cNvSpPr/>
            <p:nvPr/>
          </p:nvSpPr>
          <p:spPr>
            <a:xfrm>
              <a:off x="1957110" y="2662717"/>
              <a:ext cx="130631" cy="261007"/>
            </a:xfrm>
            <a:custGeom>
              <a:avLst/>
              <a:gdLst/>
              <a:ahLst/>
              <a:cxnLst/>
              <a:rect l="l" t="t" r="r" b="b"/>
              <a:pathLst>
                <a:path w="508" h="1015" extrusionOk="0">
                  <a:moveTo>
                    <a:pt x="455" y="0"/>
                  </a:moveTo>
                  <a:lnTo>
                    <a:pt x="117" y="0"/>
                  </a:lnTo>
                  <a:cubicBezTo>
                    <a:pt x="93" y="0"/>
                    <a:pt x="71" y="16"/>
                    <a:pt x="66" y="40"/>
                  </a:cubicBezTo>
                  <a:lnTo>
                    <a:pt x="0" y="302"/>
                  </a:lnTo>
                  <a:lnTo>
                    <a:pt x="0" y="1015"/>
                  </a:lnTo>
                  <a:lnTo>
                    <a:pt x="508" y="1015"/>
                  </a:lnTo>
                  <a:lnTo>
                    <a:pt x="508" y="369"/>
                  </a:lnTo>
                  <a:lnTo>
                    <a:pt x="508" y="109"/>
                  </a:lnTo>
                  <a:lnTo>
                    <a:pt x="508" y="53"/>
                  </a:lnTo>
                  <a:cubicBezTo>
                    <a:pt x="508" y="24"/>
                    <a:pt x="484" y="0"/>
                    <a:pt x="45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0" name="Google Shape;390;p47"/>
            <p:cNvSpPr/>
            <p:nvPr/>
          </p:nvSpPr>
          <p:spPr>
            <a:xfrm>
              <a:off x="1712560" y="3037898"/>
              <a:ext cx="217547" cy="86917"/>
            </a:xfrm>
            <a:custGeom>
              <a:avLst/>
              <a:gdLst/>
              <a:ahLst/>
              <a:cxnLst/>
              <a:rect l="l" t="t" r="r" b="b"/>
              <a:pathLst>
                <a:path w="846" h="338" extrusionOk="0">
                  <a:moveTo>
                    <a:pt x="0" y="0"/>
                  </a:moveTo>
                  <a:lnTo>
                    <a:pt x="0" y="285"/>
                  </a:lnTo>
                  <a:cubicBezTo>
                    <a:pt x="0" y="315"/>
                    <a:pt x="24" y="338"/>
                    <a:pt x="53" y="338"/>
                  </a:cubicBezTo>
                  <a:lnTo>
                    <a:pt x="846" y="338"/>
                  </a:lnTo>
                  <a:lnTo>
                    <a:pt x="846" y="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47"/>
            <p:cNvSpPr/>
            <p:nvPr/>
          </p:nvSpPr>
          <p:spPr>
            <a:xfrm>
              <a:off x="1799477" y="2662717"/>
              <a:ext cx="130631" cy="261007"/>
            </a:xfrm>
            <a:custGeom>
              <a:avLst/>
              <a:gdLst/>
              <a:ahLst/>
              <a:cxnLst/>
              <a:rect l="l" t="t" r="r" b="b"/>
              <a:pathLst>
                <a:path w="508" h="1015" extrusionOk="0">
                  <a:moveTo>
                    <a:pt x="443" y="40"/>
                  </a:moveTo>
                  <a:cubicBezTo>
                    <a:pt x="437" y="16"/>
                    <a:pt x="415" y="0"/>
                    <a:pt x="391" y="0"/>
                  </a:cubicBezTo>
                  <a:lnTo>
                    <a:pt x="53" y="0"/>
                  </a:lnTo>
                  <a:cubicBezTo>
                    <a:pt x="24" y="0"/>
                    <a:pt x="0" y="24"/>
                    <a:pt x="0" y="53"/>
                  </a:cubicBezTo>
                  <a:lnTo>
                    <a:pt x="0" y="109"/>
                  </a:lnTo>
                  <a:lnTo>
                    <a:pt x="0" y="369"/>
                  </a:lnTo>
                  <a:lnTo>
                    <a:pt x="0" y="1015"/>
                  </a:lnTo>
                  <a:lnTo>
                    <a:pt x="508" y="1015"/>
                  </a:lnTo>
                  <a:lnTo>
                    <a:pt x="508" y="302"/>
                  </a:lnTo>
                  <a:lnTo>
                    <a:pt x="443" y="4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 name="Google Shape;392;p47"/>
            <p:cNvSpPr/>
            <p:nvPr/>
          </p:nvSpPr>
          <p:spPr>
            <a:xfrm>
              <a:off x="1957110" y="3037898"/>
              <a:ext cx="217547" cy="86917"/>
            </a:xfrm>
            <a:custGeom>
              <a:avLst/>
              <a:gdLst/>
              <a:ahLst/>
              <a:cxnLst/>
              <a:rect l="l" t="t" r="r" b="b"/>
              <a:pathLst>
                <a:path w="846" h="338" extrusionOk="0">
                  <a:moveTo>
                    <a:pt x="0" y="0"/>
                  </a:moveTo>
                  <a:lnTo>
                    <a:pt x="0" y="338"/>
                  </a:lnTo>
                  <a:lnTo>
                    <a:pt x="794" y="338"/>
                  </a:lnTo>
                  <a:cubicBezTo>
                    <a:pt x="822" y="338"/>
                    <a:pt x="846" y="315"/>
                    <a:pt x="846" y="285"/>
                  </a:cubicBezTo>
                  <a:lnTo>
                    <a:pt x="846" y="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47"/>
            <p:cNvSpPr/>
            <p:nvPr/>
          </p:nvSpPr>
          <p:spPr>
            <a:xfrm>
              <a:off x="1712560" y="2784606"/>
              <a:ext cx="59915" cy="139118"/>
            </a:xfrm>
            <a:custGeom>
              <a:avLst/>
              <a:gdLst/>
              <a:ahLst/>
              <a:cxnLst/>
              <a:rect l="l" t="t" r="r" b="b"/>
              <a:pathLst>
                <a:path w="233" h="541" extrusionOk="0">
                  <a:moveTo>
                    <a:pt x="15" y="218"/>
                  </a:moveTo>
                  <a:cubicBezTo>
                    <a:pt x="6" y="228"/>
                    <a:pt x="0" y="241"/>
                    <a:pt x="0" y="255"/>
                  </a:cubicBezTo>
                  <a:lnTo>
                    <a:pt x="0" y="541"/>
                  </a:lnTo>
                  <a:lnTo>
                    <a:pt x="233" y="541"/>
                  </a:lnTo>
                  <a:lnTo>
                    <a:pt x="233" y="0"/>
                  </a:lnTo>
                  <a:lnTo>
                    <a:pt x="15" y="21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4" name="Google Shape;394;p47"/>
          <p:cNvGrpSpPr/>
          <p:nvPr/>
        </p:nvGrpSpPr>
        <p:grpSpPr>
          <a:xfrm>
            <a:off x="364970" y="4090648"/>
            <a:ext cx="462094" cy="462097"/>
            <a:chOff x="5186135" y="2662717"/>
            <a:chExt cx="462094" cy="462097"/>
          </a:xfrm>
        </p:grpSpPr>
        <p:sp>
          <p:nvSpPr>
            <p:cNvPr id="395" name="Google Shape;395;p47"/>
            <p:cNvSpPr/>
            <p:nvPr/>
          </p:nvSpPr>
          <p:spPr>
            <a:xfrm>
              <a:off x="5268937" y="2950982"/>
              <a:ext cx="296748" cy="59916"/>
            </a:xfrm>
            <a:custGeom>
              <a:avLst/>
              <a:gdLst/>
              <a:ahLst/>
              <a:cxnLst/>
              <a:rect l="l" t="t" r="r" b="b"/>
              <a:pathLst>
                <a:path w="1154" h="233" extrusionOk="0">
                  <a:moveTo>
                    <a:pt x="1061" y="0"/>
                  </a:moveTo>
                  <a:lnTo>
                    <a:pt x="93" y="0"/>
                  </a:lnTo>
                  <a:lnTo>
                    <a:pt x="0" y="233"/>
                  </a:lnTo>
                  <a:lnTo>
                    <a:pt x="1154" y="233"/>
                  </a:lnTo>
                  <a:lnTo>
                    <a:pt x="1061" y="0"/>
                  </a:lnTo>
                  <a:close/>
                </a:path>
              </a:pathLst>
            </a:custGeom>
            <a:solidFill>
              <a:schemeClr val="accent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 name="Google Shape;396;p47"/>
            <p:cNvSpPr/>
            <p:nvPr/>
          </p:nvSpPr>
          <p:spPr>
            <a:xfrm>
              <a:off x="5303652" y="2863808"/>
              <a:ext cx="227318" cy="59916"/>
            </a:xfrm>
            <a:custGeom>
              <a:avLst/>
              <a:gdLst/>
              <a:ahLst/>
              <a:cxnLst/>
              <a:rect l="l" t="t" r="r" b="b"/>
              <a:pathLst>
                <a:path w="884" h="233" extrusionOk="0">
                  <a:moveTo>
                    <a:pt x="790" y="0"/>
                  </a:moveTo>
                  <a:lnTo>
                    <a:pt x="93" y="0"/>
                  </a:lnTo>
                  <a:lnTo>
                    <a:pt x="0" y="233"/>
                  </a:lnTo>
                  <a:lnTo>
                    <a:pt x="884" y="233"/>
                  </a:lnTo>
                  <a:lnTo>
                    <a:pt x="790" y="0"/>
                  </a:lnTo>
                  <a:close/>
                </a:path>
              </a:pathLst>
            </a:custGeom>
            <a:solidFill>
              <a:schemeClr val="accent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 name="Google Shape;397;p47"/>
            <p:cNvSpPr/>
            <p:nvPr/>
          </p:nvSpPr>
          <p:spPr>
            <a:xfrm>
              <a:off x="5338624" y="2662717"/>
              <a:ext cx="157374" cy="174091"/>
            </a:xfrm>
            <a:custGeom>
              <a:avLst/>
              <a:gdLst/>
              <a:ahLst/>
              <a:cxnLst/>
              <a:rect l="l" t="t" r="r" b="b"/>
              <a:pathLst>
                <a:path w="612" h="677" extrusionOk="0">
                  <a:moveTo>
                    <a:pt x="355" y="33"/>
                  </a:moveTo>
                  <a:cubicBezTo>
                    <a:pt x="347" y="13"/>
                    <a:pt x="327" y="0"/>
                    <a:pt x="306" y="0"/>
                  </a:cubicBezTo>
                  <a:cubicBezTo>
                    <a:pt x="285" y="0"/>
                    <a:pt x="265" y="13"/>
                    <a:pt x="257" y="33"/>
                  </a:cubicBezTo>
                  <a:lnTo>
                    <a:pt x="0" y="677"/>
                  </a:lnTo>
                  <a:lnTo>
                    <a:pt x="612" y="677"/>
                  </a:lnTo>
                  <a:lnTo>
                    <a:pt x="355" y="3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 name="Google Shape;398;p47"/>
            <p:cNvSpPr/>
            <p:nvPr/>
          </p:nvSpPr>
          <p:spPr>
            <a:xfrm>
              <a:off x="5186135" y="3037898"/>
              <a:ext cx="462094" cy="86917"/>
            </a:xfrm>
            <a:custGeom>
              <a:avLst/>
              <a:gdLst/>
              <a:ahLst/>
              <a:cxnLst/>
              <a:rect l="l" t="t" r="r" b="b"/>
              <a:pathLst>
                <a:path w="1797" h="338" extrusionOk="0">
                  <a:moveTo>
                    <a:pt x="1745" y="233"/>
                  </a:moveTo>
                  <a:lnTo>
                    <a:pt x="1611" y="233"/>
                  </a:lnTo>
                  <a:lnTo>
                    <a:pt x="1518" y="0"/>
                  </a:lnTo>
                  <a:lnTo>
                    <a:pt x="280" y="0"/>
                  </a:lnTo>
                  <a:lnTo>
                    <a:pt x="187" y="233"/>
                  </a:lnTo>
                  <a:lnTo>
                    <a:pt x="53" y="233"/>
                  </a:lnTo>
                  <a:cubicBezTo>
                    <a:pt x="24" y="233"/>
                    <a:pt x="0" y="256"/>
                    <a:pt x="0" y="285"/>
                  </a:cubicBezTo>
                  <a:cubicBezTo>
                    <a:pt x="0" y="315"/>
                    <a:pt x="24" y="338"/>
                    <a:pt x="53" y="338"/>
                  </a:cubicBezTo>
                  <a:lnTo>
                    <a:pt x="1745" y="338"/>
                  </a:lnTo>
                  <a:cubicBezTo>
                    <a:pt x="1774" y="338"/>
                    <a:pt x="1797" y="315"/>
                    <a:pt x="1797" y="285"/>
                  </a:cubicBezTo>
                  <a:cubicBezTo>
                    <a:pt x="1797" y="256"/>
                    <a:pt x="1774" y="233"/>
                    <a:pt x="1745" y="23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9" name="Google Shape;399;p47"/>
          <p:cNvGrpSpPr/>
          <p:nvPr/>
        </p:nvGrpSpPr>
        <p:grpSpPr>
          <a:xfrm>
            <a:off x="8368547" y="1631731"/>
            <a:ext cx="462096" cy="462098"/>
            <a:chOff x="7487622" y="3315362"/>
            <a:chExt cx="462096" cy="462098"/>
          </a:xfrm>
        </p:grpSpPr>
        <p:sp>
          <p:nvSpPr>
            <p:cNvPr id="400" name="Google Shape;400;p47"/>
            <p:cNvSpPr/>
            <p:nvPr/>
          </p:nvSpPr>
          <p:spPr>
            <a:xfrm>
              <a:off x="7719571" y="3315362"/>
              <a:ext cx="230147" cy="229892"/>
            </a:xfrm>
            <a:custGeom>
              <a:avLst/>
              <a:gdLst/>
              <a:ahLst/>
              <a:cxnLst/>
              <a:rect l="l" t="t" r="r" b="b"/>
              <a:pathLst>
                <a:path w="895" h="894" extrusionOk="0">
                  <a:moveTo>
                    <a:pt x="880" y="241"/>
                  </a:moveTo>
                  <a:cubicBezTo>
                    <a:pt x="870" y="231"/>
                    <a:pt x="856" y="225"/>
                    <a:pt x="842" y="225"/>
                  </a:cubicBezTo>
                  <a:lnTo>
                    <a:pt x="670" y="225"/>
                  </a:lnTo>
                  <a:lnTo>
                    <a:pt x="670" y="52"/>
                  </a:lnTo>
                  <a:cubicBezTo>
                    <a:pt x="670" y="23"/>
                    <a:pt x="646" y="0"/>
                    <a:pt x="617" y="0"/>
                  </a:cubicBezTo>
                  <a:lnTo>
                    <a:pt x="278" y="0"/>
                  </a:lnTo>
                  <a:cubicBezTo>
                    <a:pt x="250" y="0"/>
                    <a:pt x="226" y="23"/>
                    <a:pt x="226" y="52"/>
                  </a:cubicBezTo>
                  <a:lnTo>
                    <a:pt x="226" y="225"/>
                  </a:lnTo>
                  <a:lnTo>
                    <a:pt x="53" y="225"/>
                  </a:lnTo>
                  <a:cubicBezTo>
                    <a:pt x="24" y="225"/>
                    <a:pt x="0" y="249"/>
                    <a:pt x="0" y="278"/>
                  </a:cubicBezTo>
                  <a:lnTo>
                    <a:pt x="0" y="616"/>
                  </a:lnTo>
                  <a:cubicBezTo>
                    <a:pt x="0" y="630"/>
                    <a:pt x="6" y="644"/>
                    <a:pt x="16" y="654"/>
                  </a:cubicBezTo>
                  <a:cubicBezTo>
                    <a:pt x="26" y="663"/>
                    <a:pt x="39" y="669"/>
                    <a:pt x="53" y="669"/>
                  </a:cubicBezTo>
                  <a:lnTo>
                    <a:pt x="226" y="669"/>
                  </a:lnTo>
                  <a:lnTo>
                    <a:pt x="226" y="842"/>
                  </a:lnTo>
                  <a:cubicBezTo>
                    <a:pt x="226" y="871"/>
                    <a:pt x="250" y="894"/>
                    <a:pt x="278" y="894"/>
                  </a:cubicBezTo>
                  <a:lnTo>
                    <a:pt x="617" y="894"/>
                  </a:lnTo>
                  <a:cubicBezTo>
                    <a:pt x="646" y="894"/>
                    <a:pt x="670" y="871"/>
                    <a:pt x="670" y="842"/>
                  </a:cubicBezTo>
                  <a:lnTo>
                    <a:pt x="670" y="669"/>
                  </a:lnTo>
                  <a:lnTo>
                    <a:pt x="842" y="669"/>
                  </a:lnTo>
                  <a:cubicBezTo>
                    <a:pt x="872" y="669"/>
                    <a:pt x="895" y="645"/>
                    <a:pt x="895" y="616"/>
                  </a:cubicBezTo>
                  <a:lnTo>
                    <a:pt x="895" y="278"/>
                  </a:lnTo>
                  <a:cubicBezTo>
                    <a:pt x="895" y="264"/>
                    <a:pt x="889" y="251"/>
                    <a:pt x="880" y="24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 name="Google Shape;401;p47"/>
            <p:cNvSpPr/>
            <p:nvPr/>
          </p:nvSpPr>
          <p:spPr>
            <a:xfrm>
              <a:off x="7487622" y="3367821"/>
              <a:ext cx="409636" cy="409640"/>
            </a:xfrm>
            <a:custGeom>
              <a:avLst/>
              <a:gdLst/>
              <a:ahLst/>
              <a:cxnLst/>
              <a:rect l="l" t="t" r="r" b="b"/>
              <a:pathLst>
                <a:path w="1593" h="1593" extrusionOk="0">
                  <a:moveTo>
                    <a:pt x="1578" y="1211"/>
                  </a:moveTo>
                  <a:lnTo>
                    <a:pt x="1219" y="852"/>
                  </a:lnTo>
                  <a:cubicBezTo>
                    <a:pt x="1199" y="832"/>
                    <a:pt x="1165" y="832"/>
                    <a:pt x="1144" y="852"/>
                  </a:cubicBezTo>
                  <a:lnTo>
                    <a:pt x="1022" y="975"/>
                  </a:lnTo>
                  <a:lnTo>
                    <a:pt x="618" y="570"/>
                  </a:lnTo>
                  <a:lnTo>
                    <a:pt x="741" y="448"/>
                  </a:lnTo>
                  <a:cubicBezTo>
                    <a:pt x="761" y="428"/>
                    <a:pt x="761" y="395"/>
                    <a:pt x="741" y="374"/>
                  </a:cubicBezTo>
                  <a:lnTo>
                    <a:pt x="382" y="15"/>
                  </a:lnTo>
                  <a:cubicBezTo>
                    <a:pt x="361" y="-5"/>
                    <a:pt x="328" y="-5"/>
                    <a:pt x="307" y="15"/>
                  </a:cubicBezTo>
                  <a:lnTo>
                    <a:pt x="149" y="174"/>
                  </a:lnTo>
                  <a:cubicBezTo>
                    <a:pt x="148" y="174"/>
                    <a:pt x="148" y="174"/>
                    <a:pt x="148" y="175"/>
                  </a:cubicBezTo>
                  <a:cubicBezTo>
                    <a:pt x="52" y="270"/>
                    <a:pt x="0" y="396"/>
                    <a:pt x="0" y="531"/>
                  </a:cubicBezTo>
                  <a:cubicBezTo>
                    <a:pt x="0" y="665"/>
                    <a:pt x="52" y="792"/>
                    <a:pt x="148" y="887"/>
                  </a:cubicBezTo>
                  <a:lnTo>
                    <a:pt x="706" y="1445"/>
                  </a:lnTo>
                  <a:cubicBezTo>
                    <a:pt x="801" y="1540"/>
                    <a:pt x="927" y="1593"/>
                    <a:pt x="1062" y="1593"/>
                  </a:cubicBezTo>
                  <a:cubicBezTo>
                    <a:pt x="1196" y="1593"/>
                    <a:pt x="1322" y="1541"/>
                    <a:pt x="1417" y="1446"/>
                  </a:cubicBezTo>
                  <a:cubicBezTo>
                    <a:pt x="1418" y="1446"/>
                    <a:pt x="1418" y="1445"/>
                    <a:pt x="1419" y="1445"/>
                  </a:cubicBezTo>
                  <a:lnTo>
                    <a:pt x="1578" y="1286"/>
                  </a:lnTo>
                  <a:cubicBezTo>
                    <a:pt x="1599" y="1265"/>
                    <a:pt x="1599" y="1232"/>
                    <a:pt x="1578" y="121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02" name="Google Shape;402;p47"/>
          <p:cNvSpPr/>
          <p:nvPr/>
        </p:nvSpPr>
        <p:spPr>
          <a:xfrm>
            <a:off x="3903538" y="4154611"/>
            <a:ext cx="1588247" cy="1333814"/>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pic>
        <p:nvPicPr>
          <p:cNvPr id="17" name="Imagen 16">
            <a:extLst>
              <a:ext uri="{FF2B5EF4-FFF2-40B4-BE49-F238E27FC236}">
                <a16:creationId xmlns:a16="http://schemas.microsoft.com/office/drawing/2014/main" id="{0C4EA98A-65A7-44B5-A232-F5291DDD2D81}"/>
              </a:ext>
            </a:extLst>
          </p:cNvPr>
          <p:cNvPicPr>
            <a:picLocks noChangeAspect="1"/>
          </p:cNvPicPr>
          <p:nvPr/>
        </p:nvPicPr>
        <p:blipFill>
          <a:blip r:embed="rId3"/>
          <a:stretch>
            <a:fillRect/>
          </a:stretch>
        </p:blipFill>
        <p:spPr>
          <a:xfrm>
            <a:off x="1677381" y="578816"/>
            <a:ext cx="5693079" cy="3583081"/>
          </a:xfrm>
          <a:prstGeom prst="rect">
            <a:avLst/>
          </a:prstGeom>
        </p:spPr>
      </p:pic>
      <p:cxnSp>
        <p:nvCxnSpPr>
          <p:cNvPr id="19" name="Conector recto de flecha 18">
            <a:extLst>
              <a:ext uri="{FF2B5EF4-FFF2-40B4-BE49-F238E27FC236}">
                <a16:creationId xmlns:a16="http://schemas.microsoft.com/office/drawing/2014/main" id="{A4978326-2068-46A8-92BC-2AF7ED47EE39}"/>
              </a:ext>
            </a:extLst>
          </p:cNvPr>
          <p:cNvCxnSpPr>
            <a:cxnSpLocks/>
          </p:cNvCxnSpPr>
          <p:nvPr/>
        </p:nvCxnSpPr>
        <p:spPr>
          <a:xfrm flipV="1">
            <a:off x="5648960" y="1551093"/>
            <a:ext cx="69088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B1C84F3E-60EC-4BB1-9B5C-D2E90044F2AD}"/>
              </a:ext>
            </a:extLst>
          </p:cNvPr>
          <p:cNvCxnSpPr>
            <a:cxnSpLocks/>
          </p:cNvCxnSpPr>
          <p:nvPr/>
        </p:nvCxnSpPr>
        <p:spPr>
          <a:xfrm flipH="1">
            <a:off x="3508588" y="2390987"/>
            <a:ext cx="1002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19BBA711-1BC8-4D68-AB76-864EA26C94A1}"/>
              </a:ext>
            </a:extLst>
          </p:cNvPr>
          <p:cNvSpPr/>
          <p:nvPr/>
        </p:nvSpPr>
        <p:spPr>
          <a:xfrm>
            <a:off x="4660053" y="2932853"/>
            <a:ext cx="988907" cy="20153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C"/>
          </a:p>
        </p:txBody>
      </p:sp>
      <p:cxnSp>
        <p:nvCxnSpPr>
          <p:cNvPr id="25" name="Conector recto de flecha 24">
            <a:extLst>
              <a:ext uri="{FF2B5EF4-FFF2-40B4-BE49-F238E27FC236}">
                <a16:creationId xmlns:a16="http://schemas.microsoft.com/office/drawing/2014/main" id="{EDE1B1C6-54E9-4194-A206-87A1644380F7}"/>
              </a:ext>
            </a:extLst>
          </p:cNvPr>
          <p:cNvCxnSpPr/>
          <p:nvPr/>
        </p:nvCxnSpPr>
        <p:spPr>
          <a:xfrm>
            <a:off x="5303520" y="3134388"/>
            <a:ext cx="541867" cy="87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27582B89-414D-4B00-9F24-41EA82B08B14}"/>
              </a:ext>
            </a:extLst>
          </p:cNvPr>
          <p:cNvCxnSpPr>
            <a:cxnSpLocks/>
          </p:cNvCxnSpPr>
          <p:nvPr/>
        </p:nvCxnSpPr>
        <p:spPr>
          <a:xfrm>
            <a:off x="5723569" y="2729653"/>
            <a:ext cx="893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ángulo: esquinas redondeadas 55">
            <a:extLst>
              <a:ext uri="{FF2B5EF4-FFF2-40B4-BE49-F238E27FC236}">
                <a16:creationId xmlns:a16="http://schemas.microsoft.com/office/drawing/2014/main" id="{39DE675E-C5BD-4914-A4B3-8977C67E01B0}"/>
              </a:ext>
            </a:extLst>
          </p:cNvPr>
          <p:cNvSpPr/>
          <p:nvPr/>
        </p:nvSpPr>
        <p:spPr>
          <a:xfrm>
            <a:off x="6497132" y="908720"/>
            <a:ext cx="1102357" cy="7831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ingresa el usuario que se registro</a:t>
            </a:r>
          </a:p>
        </p:txBody>
      </p:sp>
      <p:sp>
        <p:nvSpPr>
          <p:cNvPr id="57" name="Rectángulo: esquinas redondeadas 56">
            <a:extLst>
              <a:ext uri="{FF2B5EF4-FFF2-40B4-BE49-F238E27FC236}">
                <a16:creationId xmlns:a16="http://schemas.microsoft.com/office/drawing/2014/main" id="{8232BD84-8B7C-439D-9B96-EA9DB4879570}"/>
              </a:ext>
            </a:extLst>
          </p:cNvPr>
          <p:cNvSpPr/>
          <p:nvPr/>
        </p:nvSpPr>
        <p:spPr>
          <a:xfrm>
            <a:off x="6801595" y="2390987"/>
            <a:ext cx="1511499" cy="10916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Al dar </a:t>
            </a:r>
            <a:r>
              <a:rPr lang="es-EC" sz="1100" dirty="0" err="1">
                <a:solidFill>
                  <a:schemeClr val="tx1"/>
                </a:solidFill>
              </a:rPr>
              <a:t>click</a:t>
            </a:r>
            <a:r>
              <a:rPr lang="es-EC" sz="1100" dirty="0">
                <a:solidFill>
                  <a:schemeClr val="tx1"/>
                </a:solidFill>
              </a:rPr>
              <a:t> en el botón Iniciar Sesión se validaran los datos y se mostrara el programa</a:t>
            </a:r>
          </a:p>
        </p:txBody>
      </p:sp>
      <p:sp>
        <p:nvSpPr>
          <p:cNvPr id="58" name="Rectángulo: esquinas redondeadas 57">
            <a:extLst>
              <a:ext uri="{FF2B5EF4-FFF2-40B4-BE49-F238E27FC236}">
                <a16:creationId xmlns:a16="http://schemas.microsoft.com/office/drawing/2014/main" id="{F8DBE219-0CD8-4676-AC9E-59540D4B5C61}"/>
              </a:ext>
            </a:extLst>
          </p:cNvPr>
          <p:cNvSpPr/>
          <p:nvPr/>
        </p:nvSpPr>
        <p:spPr>
          <a:xfrm>
            <a:off x="5840828" y="3987879"/>
            <a:ext cx="1625791" cy="8731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El usuario va a poder iniciar sesión tambien con las siguientes plataformas</a:t>
            </a:r>
          </a:p>
        </p:txBody>
      </p:sp>
      <p:sp>
        <p:nvSpPr>
          <p:cNvPr id="59" name="Rectángulo: esquinas redondeadas 58">
            <a:extLst>
              <a:ext uri="{FF2B5EF4-FFF2-40B4-BE49-F238E27FC236}">
                <a16:creationId xmlns:a16="http://schemas.microsoft.com/office/drawing/2014/main" id="{B70A0E21-2E85-4299-A151-6850B2A548EA}"/>
              </a:ext>
            </a:extLst>
          </p:cNvPr>
          <p:cNvSpPr/>
          <p:nvPr/>
        </p:nvSpPr>
        <p:spPr>
          <a:xfrm>
            <a:off x="2255520" y="2153921"/>
            <a:ext cx="1239521" cy="1049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En este campo se deberá ingresar la contraseña previamente registrada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16" name="Google Shape;416;p48"/>
          <p:cNvSpPr/>
          <p:nvPr/>
        </p:nvSpPr>
        <p:spPr>
          <a:xfrm>
            <a:off x="164295" y="547824"/>
            <a:ext cx="462094" cy="462099"/>
          </a:xfrm>
          <a:custGeom>
            <a:avLst/>
            <a:gdLst/>
            <a:ahLst/>
            <a:cxnLst/>
            <a:rect l="l" t="t" r="r" b="b"/>
            <a:pathLst>
              <a:path w="1797" h="1797" extrusionOk="0">
                <a:moveTo>
                  <a:pt x="1406" y="1121"/>
                </a:moveTo>
                <a:lnTo>
                  <a:pt x="1120" y="1121"/>
                </a:lnTo>
                <a:lnTo>
                  <a:pt x="1120" y="1406"/>
                </a:lnTo>
                <a:cubicBezTo>
                  <a:pt x="1120" y="1435"/>
                  <a:pt x="1097" y="1459"/>
                  <a:pt x="1068" y="1459"/>
                </a:cubicBezTo>
                <a:lnTo>
                  <a:pt x="729" y="1459"/>
                </a:lnTo>
                <a:cubicBezTo>
                  <a:pt x="700" y="1459"/>
                  <a:pt x="677" y="1435"/>
                  <a:pt x="677" y="1406"/>
                </a:cubicBezTo>
                <a:lnTo>
                  <a:pt x="677" y="1121"/>
                </a:lnTo>
                <a:lnTo>
                  <a:pt x="391" y="1121"/>
                </a:lnTo>
                <a:cubicBezTo>
                  <a:pt x="362" y="1121"/>
                  <a:pt x="338" y="1097"/>
                  <a:pt x="338" y="1068"/>
                </a:cubicBezTo>
                <a:lnTo>
                  <a:pt x="338" y="730"/>
                </a:lnTo>
                <a:cubicBezTo>
                  <a:pt x="338" y="700"/>
                  <a:pt x="362" y="677"/>
                  <a:pt x="391" y="677"/>
                </a:cubicBezTo>
                <a:lnTo>
                  <a:pt x="677" y="677"/>
                </a:lnTo>
                <a:lnTo>
                  <a:pt x="677" y="391"/>
                </a:lnTo>
                <a:cubicBezTo>
                  <a:pt x="677" y="362"/>
                  <a:pt x="700" y="338"/>
                  <a:pt x="729" y="338"/>
                </a:cubicBezTo>
                <a:lnTo>
                  <a:pt x="1068" y="338"/>
                </a:lnTo>
                <a:cubicBezTo>
                  <a:pt x="1097" y="338"/>
                  <a:pt x="1120" y="362"/>
                  <a:pt x="1120" y="391"/>
                </a:cubicBezTo>
                <a:lnTo>
                  <a:pt x="1120" y="677"/>
                </a:lnTo>
                <a:lnTo>
                  <a:pt x="1406" y="677"/>
                </a:lnTo>
                <a:cubicBezTo>
                  <a:pt x="1435" y="677"/>
                  <a:pt x="1459" y="700"/>
                  <a:pt x="1459" y="730"/>
                </a:cubicBezTo>
                <a:lnTo>
                  <a:pt x="1459" y="1068"/>
                </a:lnTo>
                <a:lnTo>
                  <a:pt x="1459" y="1068"/>
                </a:lnTo>
                <a:cubicBezTo>
                  <a:pt x="1459" y="1097"/>
                  <a:pt x="1435" y="1121"/>
                  <a:pt x="1406" y="1121"/>
                </a:cubicBezTo>
                <a:moveTo>
                  <a:pt x="1745" y="0"/>
                </a:moveTo>
                <a:lnTo>
                  <a:pt x="53" y="0"/>
                </a:lnTo>
                <a:cubicBezTo>
                  <a:pt x="24" y="0"/>
                  <a:pt x="0" y="24"/>
                  <a:pt x="0" y="53"/>
                </a:cubicBezTo>
                <a:lnTo>
                  <a:pt x="0" y="1744"/>
                </a:lnTo>
                <a:cubicBezTo>
                  <a:pt x="0" y="1774"/>
                  <a:pt x="24" y="1797"/>
                  <a:pt x="53" y="1797"/>
                </a:cubicBezTo>
                <a:lnTo>
                  <a:pt x="1745" y="1797"/>
                </a:lnTo>
                <a:cubicBezTo>
                  <a:pt x="1773" y="1797"/>
                  <a:pt x="1797" y="1774"/>
                  <a:pt x="1797" y="1744"/>
                </a:cubicBezTo>
                <a:lnTo>
                  <a:pt x="1797" y="53"/>
                </a:lnTo>
                <a:cubicBezTo>
                  <a:pt x="1797" y="24"/>
                  <a:pt x="1773" y="0"/>
                  <a:pt x="174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417" name="Google Shape;417;p48"/>
          <p:cNvGrpSpPr/>
          <p:nvPr/>
        </p:nvGrpSpPr>
        <p:grpSpPr>
          <a:xfrm>
            <a:off x="154490" y="4118219"/>
            <a:ext cx="462096" cy="462098"/>
            <a:chOff x="2968478" y="2662717"/>
            <a:chExt cx="462096" cy="462098"/>
          </a:xfrm>
        </p:grpSpPr>
        <p:sp>
          <p:nvSpPr>
            <p:cNvPr id="418" name="Google Shape;418;p48"/>
            <p:cNvSpPr/>
            <p:nvPr/>
          </p:nvSpPr>
          <p:spPr>
            <a:xfrm>
              <a:off x="3142568" y="2851208"/>
              <a:ext cx="113659" cy="114175"/>
            </a:xfrm>
            <a:custGeom>
              <a:avLst/>
              <a:gdLst/>
              <a:ahLst/>
              <a:cxnLst/>
              <a:rect l="l" t="t" r="r" b="b"/>
              <a:pathLst>
                <a:path w="442" h="444" extrusionOk="0">
                  <a:moveTo>
                    <a:pt x="222" y="0"/>
                  </a:moveTo>
                  <a:lnTo>
                    <a:pt x="0" y="444"/>
                  </a:lnTo>
                  <a:lnTo>
                    <a:pt x="221" y="444"/>
                  </a:lnTo>
                  <a:lnTo>
                    <a:pt x="442" y="0"/>
                  </a:lnTo>
                  <a:lnTo>
                    <a:pt x="22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9" name="Google Shape;419;p48"/>
            <p:cNvSpPr/>
            <p:nvPr/>
          </p:nvSpPr>
          <p:spPr>
            <a:xfrm>
              <a:off x="3142568" y="2677375"/>
              <a:ext cx="113659" cy="113917"/>
            </a:xfrm>
            <a:custGeom>
              <a:avLst/>
              <a:gdLst/>
              <a:ahLst/>
              <a:cxnLst/>
              <a:rect l="l" t="t" r="r" b="b"/>
              <a:pathLst>
                <a:path w="442" h="443" extrusionOk="0">
                  <a:moveTo>
                    <a:pt x="222" y="0"/>
                  </a:moveTo>
                  <a:lnTo>
                    <a:pt x="0" y="443"/>
                  </a:lnTo>
                  <a:lnTo>
                    <a:pt x="221" y="443"/>
                  </a:lnTo>
                  <a:lnTo>
                    <a:pt x="442" y="0"/>
                  </a:lnTo>
                  <a:lnTo>
                    <a:pt x="22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0" name="Google Shape;420;p48"/>
            <p:cNvSpPr/>
            <p:nvPr/>
          </p:nvSpPr>
          <p:spPr>
            <a:xfrm>
              <a:off x="3229742" y="2662717"/>
              <a:ext cx="113659" cy="128575"/>
            </a:xfrm>
            <a:custGeom>
              <a:avLst/>
              <a:gdLst/>
              <a:ahLst/>
              <a:cxnLst/>
              <a:rect l="l" t="t" r="r" b="b"/>
              <a:pathLst>
                <a:path w="442" h="500" extrusionOk="0">
                  <a:moveTo>
                    <a:pt x="427" y="16"/>
                  </a:moveTo>
                  <a:cubicBezTo>
                    <a:pt x="417" y="6"/>
                    <a:pt x="404" y="0"/>
                    <a:pt x="390" y="0"/>
                  </a:cubicBezTo>
                  <a:cubicBezTo>
                    <a:pt x="376" y="0"/>
                    <a:pt x="362" y="6"/>
                    <a:pt x="353" y="16"/>
                  </a:cubicBezTo>
                  <a:cubicBezTo>
                    <a:pt x="343" y="25"/>
                    <a:pt x="337" y="39"/>
                    <a:pt x="337" y="53"/>
                  </a:cubicBezTo>
                  <a:cubicBezTo>
                    <a:pt x="337" y="54"/>
                    <a:pt x="337" y="55"/>
                    <a:pt x="337" y="57"/>
                  </a:cubicBezTo>
                  <a:lnTo>
                    <a:pt x="221" y="57"/>
                  </a:lnTo>
                  <a:lnTo>
                    <a:pt x="0" y="500"/>
                  </a:lnTo>
                  <a:lnTo>
                    <a:pt x="220" y="500"/>
                  </a:lnTo>
                  <a:lnTo>
                    <a:pt x="442" y="56"/>
                  </a:lnTo>
                  <a:cubicBezTo>
                    <a:pt x="442" y="54"/>
                    <a:pt x="442" y="54"/>
                    <a:pt x="442" y="53"/>
                  </a:cubicBezTo>
                  <a:cubicBezTo>
                    <a:pt x="442" y="39"/>
                    <a:pt x="437" y="25"/>
                    <a:pt x="427" y="1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48"/>
            <p:cNvSpPr/>
            <p:nvPr/>
          </p:nvSpPr>
          <p:spPr>
            <a:xfrm>
              <a:off x="2968478" y="2662717"/>
              <a:ext cx="114173" cy="128575"/>
            </a:xfrm>
            <a:custGeom>
              <a:avLst/>
              <a:gdLst/>
              <a:ahLst/>
              <a:cxnLst/>
              <a:rect l="l" t="t" r="r" b="b"/>
              <a:pathLst>
                <a:path w="444" h="500" extrusionOk="0">
                  <a:moveTo>
                    <a:pt x="428" y="16"/>
                  </a:moveTo>
                  <a:cubicBezTo>
                    <a:pt x="418" y="6"/>
                    <a:pt x="405" y="0"/>
                    <a:pt x="391" y="0"/>
                  </a:cubicBezTo>
                  <a:cubicBezTo>
                    <a:pt x="377" y="0"/>
                    <a:pt x="363" y="6"/>
                    <a:pt x="354" y="16"/>
                  </a:cubicBezTo>
                  <a:cubicBezTo>
                    <a:pt x="344" y="25"/>
                    <a:pt x="338" y="39"/>
                    <a:pt x="338" y="53"/>
                  </a:cubicBezTo>
                  <a:cubicBezTo>
                    <a:pt x="338" y="54"/>
                    <a:pt x="338" y="55"/>
                    <a:pt x="338" y="57"/>
                  </a:cubicBezTo>
                  <a:lnTo>
                    <a:pt x="52" y="57"/>
                  </a:lnTo>
                  <a:cubicBezTo>
                    <a:pt x="23" y="57"/>
                    <a:pt x="0" y="80"/>
                    <a:pt x="0" y="109"/>
                  </a:cubicBezTo>
                  <a:lnTo>
                    <a:pt x="0" y="448"/>
                  </a:lnTo>
                  <a:cubicBezTo>
                    <a:pt x="0" y="477"/>
                    <a:pt x="23" y="500"/>
                    <a:pt x="52" y="500"/>
                  </a:cubicBezTo>
                  <a:lnTo>
                    <a:pt x="221" y="500"/>
                  </a:lnTo>
                  <a:lnTo>
                    <a:pt x="443" y="56"/>
                  </a:lnTo>
                  <a:cubicBezTo>
                    <a:pt x="444" y="54"/>
                    <a:pt x="444" y="54"/>
                    <a:pt x="444" y="53"/>
                  </a:cubicBezTo>
                  <a:cubicBezTo>
                    <a:pt x="444" y="39"/>
                    <a:pt x="438" y="25"/>
                    <a:pt x="428" y="1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2" name="Google Shape;422;p48"/>
            <p:cNvSpPr/>
            <p:nvPr/>
          </p:nvSpPr>
          <p:spPr>
            <a:xfrm>
              <a:off x="3229742" y="2677375"/>
              <a:ext cx="200832" cy="288008"/>
            </a:xfrm>
            <a:custGeom>
              <a:avLst/>
              <a:gdLst/>
              <a:ahLst/>
              <a:cxnLst/>
              <a:rect l="l" t="t" r="r" b="b"/>
              <a:pathLst>
                <a:path w="781" h="1120" extrusionOk="0">
                  <a:moveTo>
                    <a:pt x="728" y="0"/>
                  </a:moveTo>
                  <a:lnTo>
                    <a:pt x="560" y="0"/>
                  </a:lnTo>
                  <a:lnTo>
                    <a:pt x="337" y="445"/>
                  </a:lnTo>
                  <a:lnTo>
                    <a:pt x="337" y="676"/>
                  </a:lnTo>
                  <a:lnTo>
                    <a:pt x="221" y="676"/>
                  </a:lnTo>
                  <a:lnTo>
                    <a:pt x="0" y="1120"/>
                  </a:lnTo>
                  <a:lnTo>
                    <a:pt x="220" y="1120"/>
                  </a:lnTo>
                  <a:lnTo>
                    <a:pt x="442" y="675"/>
                  </a:lnTo>
                  <a:lnTo>
                    <a:pt x="442" y="443"/>
                  </a:lnTo>
                  <a:lnTo>
                    <a:pt x="728" y="443"/>
                  </a:lnTo>
                  <a:cubicBezTo>
                    <a:pt x="757" y="443"/>
                    <a:pt x="781" y="420"/>
                    <a:pt x="781" y="391"/>
                  </a:cubicBezTo>
                  <a:lnTo>
                    <a:pt x="781" y="52"/>
                  </a:lnTo>
                  <a:cubicBezTo>
                    <a:pt x="781" y="23"/>
                    <a:pt x="757" y="0"/>
                    <a:pt x="72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3" name="Google Shape;423;p48"/>
            <p:cNvSpPr/>
            <p:nvPr/>
          </p:nvSpPr>
          <p:spPr>
            <a:xfrm>
              <a:off x="3287601" y="2851208"/>
              <a:ext cx="142974" cy="273608"/>
            </a:xfrm>
            <a:custGeom>
              <a:avLst/>
              <a:gdLst/>
              <a:ahLst/>
              <a:cxnLst/>
              <a:rect l="l" t="t" r="r" b="b"/>
              <a:pathLst>
                <a:path w="556" h="1064" extrusionOk="0">
                  <a:moveTo>
                    <a:pt x="503" y="0"/>
                  </a:moveTo>
                  <a:lnTo>
                    <a:pt x="335" y="0"/>
                  </a:lnTo>
                  <a:lnTo>
                    <a:pt x="112" y="445"/>
                  </a:lnTo>
                  <a:lnTo>
                    <a:pt x="112" y="959"/>
                  </a:lnTo>
                  <a:lnTo>
                    <a:pt x="52" y="959"/>
                  </a:lnTo>
                  <a:cubicBezTo>
                    <a:pt x="23" y="959"/>
                    <a:pt x="0" y="982"/>
                    <a:pt x="0" y="1011"/>
                  </a:cubicBezTo>
                  <a:cubicBezTo>
                    <a:pt x="0" y="1041"/>
                    <a:pt x="23" y="1064"/>
                    <a:pt x="52" y="1064"/>
                  </a:cubicBezTo>
                  <a:lnTo>
                    <a:pt x="278" y="1064"/>
                  </a:lnTo>
                  <a:cubicBezTo>
                    <a:pt x="307" y="1064"/>
                    <a:pt x="330" y="1041"/>
                    <a:pt x="330" y="1011"/>
                  </a:cubicBezTo>
                  <a:cubicBezTo>
                    <a:pt x="330" y="982"/>
                    <a:pt x="307" y="959"/>
                    <a:pt x="278" y="959"/>
                  </a:cubicBezTo>
                  <a:lnTo>
                    <a:pt x="217" y="959"/>
                  </a:lnTo>
                  <a:lnTo>
                    <a:pt x="217" y="444"/>
                  </a:lnTo>
                  <a:lnTo>
                    <a:pt x="503" y="444"/>
                  </a:lnTo>
                  <a:cubicBezTo>
                    <a:pt x="532" y="444"/>
                    <a:pt x="556" y="420"/>
                    <a:pt x="556" y="391"/>
                  </a:cubicBezTo>
                  <a:lnTo>
                    <a:pt x="556" y="53"/>
                  </a:lnTo>
                  <a:cubicBezTo>
                    <a:pt x="556" y="24"/>
                    <a:pt x="532" y="0"/>
                    <a:pt x="503"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4" name="Google Shape;424;p48"/>
            <p:cNvSpPr/>
            <p:nvPr/>
          </p:nvSpPr>
          <p:spPr>
            <a:xfrm>
              <a:off x="2968478" y="2677375"/>
              <a:ext cx="200832" cy="288008"/>
            </a:xfrm>
            <a:custGeom>
              <a:avLst/>
              <a:gdLst/>
              <a:ahLst/>
              <a:cxnLst/>
              <a:rect l="l" t="t" r="r" b="b"/>
              <a:pathLst>
                <a:path w="781" h="1120" extrusionOk="0">
                  <a:moveTo>
                    <a:pt x="560" y="0"/>
                  </a:moveTo>
                  <a:lnTo>
                    <a:pt x="338" y="445"/>
                  </a:lnTo>
                  <a:lnTo>
                    <a:pt x="338" y="676"/>
                  </a:lnTo>
                  <a:lnTo>
                    <a:pt x="52" y="676"/>
                  </a:lnTo>
                  <a:cubicBezTo>
                    <a:pt x="23" y="676"/>
                    <a:pt x="0" y="700"/>
                    <a:pt x="0" y="729"/>
                  </a:cubicBezTo>
                  <a:lnTo>
                    <a:pt x="0" y="1067"/>
                  </a:lnTo>
                  <a:cubicBezTo>
                    <a:pt x="0" y="1096"/>
                    <a:pt x="23" y="1120"/>
                    <a:pt x="52" y="1120"/>
                  </a:cubicBezTo>
                  <a:lnTo>
                    <a:pt x="221" y="1120"/>
                  </a:lnTo>
                  <a:lnTo>
                    <a:pt x="444" y="675"/>
                  </a:lnTo>
                  <a:lnTo>
                    <a:pt x="444" y="443"/>
                  </a:lnTo>
                  <a:lnTo>
                    <a:pt x="559" y="443"/>
                  </a:lnTo>
                  <a:lnTo>
                    <a:pt x="781" y="0"/>
                  </a:lnTo>
                  <a:lnTo>
                    <a:pt x="56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5" name="Google Shape;425;p48"/>
            <p:cNvSpPr/>
            <p:nvPr/>
          </p:nvSpPr>
          <p:spPr>
            <a:xfrm>
              <a:off x="3026337" y="2851208"/>
              <a:ext cx="142974" cy="273608"/>
            </a:xfrm>
            <a:custGeom>
              <a:avLst/>
              <a:gdLst/>
              <a:ahLst/>
              <a:cxnLst/>
              <a:rect l="l" t="t" r="r" b="b"/>
              <a:pathLst>
                <a:path w="556" h="1064" extrusionOk="0">
                  <a:moveTo>
                    <a:pt x="334" y="444"/>
                  </a:moveTo>
                  <a:lnTo>
                    <a:pt x="556" y="0"/>
                  </a:lnTo>
                  <a:lnTo>
                    <a:pt x="335" y="0"/>
                  </a:lnTo>
                  <a:lnTo>
                    <a:pt x="113" y="445"/>
                  </a:lnTo>
                  <a:lnTo>
                    <a:pt x="113" y="959"/>
                  </a:lnTo>
                  <a:lnTo>
                    <a:pt x="53" y="959"/>
                  </a:lnTo>
                  <a:cubicBezTo>
                    <a:pt x="24" y="959"/>
                    <a:pt x="0" y="982"/>
                    <a:pt x="0" y="1011"/>
                  </a:cubicBezTo>
                  <a:cubicBezTo>
                    <a:pt x="0" y="1041"/>
                    <a:pt x="24" y="1064"/>
                    <a:pt x="53" y="1064"/>
                  </a:cubicBezTo>
                  <a:lnTo>
                    <a:pt x="279" y="1064"/>
                  </a:lnTo>
                  <a:cubicBezTo>
                    <a:pt x="308" y="1064"/>
                    <a:pt x="331" y="1041"/>
                    <a:pt x="331" y="1011"/>
                  </a:cubicBezTo>
                  <a:cubicBezTo>
                    <a:pt x="331" y="982"/>
                    <a:pt x="308" y="959"/>
                    <a:pt x="279" y="959"/>
                  </a:cubicBezTo>
                  <a:lnTo>
                    <a:pt x="219" y="959"/>
                  </a:lnTo>
                  <a:lnTo>
                    <a:pt x="219" y="444"/>
                  </a:lnTo>
                  <a:lnTo>
                    <a:pt x="334" y="44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26" name="Google Shape;426;p48"/>
          <p:cNvSpPr/>
          <p:nvPr/>
        </p:nvSpPr>
        <p:spPr>
          <a:xfrm>
            <a:off x="8286564" y="232415"/>
            <a:ext cx="462094" cy="462099"/>
          </a:xfrm>
          <a:custGeom>
            <a:avLst/>
            <a:gdLst/>
            <a:ahLst/>
            <a:cxnLst/>
            <a:rect l="l" t="t" r="r" b="b"/>
            <a:pathLst>
              <a:path w="1797" h="1797" extrusionOk="0">
                <a:moveTo>
                  <a:pt x="1431" y="691"/>
                </a:moveTo>
                <a:lnTo>
                  <a:pt x="1266" y="855"/>
                </a:lnTo>
                <a:lnTo>
                  <a:pt x="941" y="531"/>
                </a:lnTo>
                <a:lnTo>
                  <a:pt x="1106" y="367"/>
                </a:lnTo>
                <a:lnTo>
                  <a:pt x="1431" y="691"/>
                </a:lnTo>
                <a:moveTo>
                  <a:pt x="1781" y="414"/>
                </a:moveTo>
                <a:lnTo>
                  <a:pt x="1383" y="16"/>
                </a:lnTo>
                <a:cubicBezTo>
                  <a:pt x="1362" y="-5"/>
                  <a:pt x="1329" y="-5"/>
                  <a:pt x="1308" y="16"/>
                </a:cubicBezTo>
                <a:cubicBezTo>
                  <a:pt x="1288" y="36"/>
                  <a:pt x="1288" y="70"/>
                  <a:pt x="1308" y="90"/>
                </a:cubicBezTo>
                <a:lnTo>
                  <a:pt x="1470" y="252"/>
                </a:lnTo>
                <a:lnTo>
                  <a:pt x="1306" y="417"/>
                </a:lnTo>
                <a:lnTo>
                  <a:pt x="1143" y="255"/>
                </a:lnTo>
                <a:cubicBezTo>
                  <a:pt x="1123" y="234"/>
                  <a:pt x="1090" y="234"/>
                  <a:pt x="1069" y="255"/>
                </a:cubicBezTo>
                <a:lnTo>
                  <a:pt x="175" y="1149"/>
                </a:lnTo>
                <a:cubicBezTo>
                  <a:pt x="154" y="1169"/>
                  <a:pt x="154" y="1203"/>
                  <a:pt x="175" y="1224"/>
                </a:cubicBezTo>
                <a:lnTo>
                  <a:pt x="337" y="1386"/>
                </a:lnTo>
                <a:lnTo>
                  <a:pt x="15" y="1707"/>
                </a:lnTo>
                <a:cubicBezTo>
                  <a:pt x="-5" y="1728"/>
                  <a:pt x="-5" y="1761"/>
                  <a:pt x="15" y="1782"/>
                </a:cubicBezTo>
                <a:cubicBezTo>
                  <a:pt x="26" y="1792"/>
                  <a:pt x="39" y="1797"/>
                  <a:pt x="52" y="1797"/>
                </a:cubicBezTo>
                <a:cubicBezTo>
                  <a:pt x="66" y="1797"/>
                  <a:pt x="79" y="1792"/>
                  <a:pt x="90" y="1782"/>
                </a:cubicBezTo>
                <a:lnTo>
                  <a:pt x="411" y="1460"/>
                </a:lnTo>
                <a:lnTo>
                  <a:pt x="573" y="1622"/>
                </a:lnTo>
                <a:cubicBezTo>
                  <a:pt x="583" y="1632"/>
                  <a:pt x="597" y="1638"/>
                  <a:pt x="611" y="1638"/>
                </a:cubicBezTo>
                <a:cubicBezTo>
                  <a:pt x="625" y="1638"/>
                  <a:pt x="638" y="1632"/>
                  <a:pt x="648" y="1622"/>
                </a:cubicBezTo>
                <a:lnTo>
                  <a:pt x="1542" y="728"/>
                </a:lnTo>
                <a:cubicBezTo>
                  <a:pt x="1563" y="708"/>
                  <a:pt x="1563" y="674"/>
                  <a:pt x="1542" y="654"/>
                </a:cubicBezTo>
                <a:lnTo>
                  <a:pt x="1380" y="492"/>
                </a:lnTo>
                <a:lnTo>
                  <a:pt x="1545" y="327"/>
                </a:lnTo>
                <a:lnTo>
                  <a:pt x="1707" y="489"/>
                </a:lnTo>
                <a:cubicBezTo>
                  <a:pt x="1717" y="499"/>
                  <a:pt x="1731" y="504"/>
                  <a:pt x="1744" y="504"/>
                </a:cubicBezTo>
                <a:cubicBezTo>
                  <a:pt x="1758" y="504"/>
                  <a:pt x="1771" y="499"/>
                  <a:pt x="1781" y="489"/>
                </a:cubicBezTo>
                <a:cubicBezTo>
                  <a:pt x="1802" y="468"/>
                  <a:pt x="1802" y="435"/>
                  <a:pt x="1781" y="41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48"/>
          <p:cNvSpPr/>
          <p:nvPr/>
        </p:nvSpPr>
        <p:spPr>
          <a:xfrm>
            <a:off x="8106304" y="4217936"/>
            <a:ext cx="360521" cy="462099"/>
          </a:xfrm>
          <a:custGeom>
            <a:avLst/>
            <a:gdLst/>
            <a:ahLst/>
            <a:cxnLst/>
            <a:rect l="l" t="t" r="r" b="b"/>
            <a:pathLst>
              <a:path w="1402" h="1797" extrusionOk="0">
                <a:moveTo>
                  <a:pt x="105" y="508"/>
                </a:moveTo>
                <a:lnTo>
                  <a:pt x="105" y="275"/>
                </a:lnTo>
                <a:lnTo>
                  <a:pt x="334" y="275"/>
                </a:lnTo>
                <a:cubicBezTo>
                  <a:pt x="364" y="275"/>
                  <a:pt x="387" y="251"/>
                  <a:pt x="387" y="222"/>
                </a:cubicBezTo>
                <a:cubicBezTo>
                  <a:pt x="387" y="158"/>
                  <a:pt x="439" y="106"/>
                  <a:pt x="504" y="106"/>
                </a:cubicBezTo>
                <a:cubicBezTo>
                  <a:pt x="568" y="106"/>
                  <a:pt x="620" y="158"/>
                  <a:pt x="620" y="222"/>
                </a:cubicBezTo>
                <a:cubicBezTo>
                  <a:pt x="620" y="251"/>
                  <a:pt x="644" y="275"/>
                  <a:pt x="673" y="275"/>
                </a:cubicBezTo>
                <a:lnTo>
                  <a:pt x="902" y="275"/>
                </a:lnTo>
                <a:lnTo>
                  <a:pt x="902" y="508"/>
                </a:lnTo>
                <a:lnTo>
                  <a:pt x="105" y="508"/>
                </a:lnTo>
                <a:moveTo>
                  <a:pt x="1350" y="1692"/>
                </a:moveTo>
                <a:lnTo>
                  <a:pt x="556" y="1692"/>
                </a:lnTo>
                <a:lnTo>
                  <a:pt x="556" y="1459"/>
                </a:lnTo>
                <a:lnTo>
                  <a:pt x="673" y="1459"/>
                </a:lnTo>
                <a:cubicBezTo>
                  <a:pt x="702" y="1459"/>
                  <a:pt x="725" y="1435"/>
                  <a:pt x="725" y="1406"/>
                </a:cubicBezTo>
                <a:lnTo>
                  <a:pt x="725" y="1346"/>
                </a:lnTo>
                <a:lnTo>
                  <a:pt x="955" y="1346"/>
                </a:lnTo>
                <a:cubicBezTo>
                  <a:pt x="984" y="1346"/>
                  <a:pt x="1008" y="1322"/>
                  <a:pt x="1008" y="1294"/>
                </a:cubicBezTo>
                <a:lnTo>
                  <a:pt x="1008" y="560"/>
                </a:lnTo>
                <a:lnTo>
                  <a:pt x="1008" y="222"/>
                </a:lnTo>
                <a:cubicBezTo>
                  <a:pt x="1008" y="193"/>
                  <a:pt x="984" y="170"/>
                  <a:pt x="955" y="170"/>
                </a:cubicBezTo>
                <a:lnTo>
                  <a:pt x="719" y="170"/>
                </a:lnTo>
                <a:cubicBezTo>
                  <a:pt x="695" y="72"/>
                  <a:pt x="608" y="0"/>
                  <a:pt x="504" y="0"/>
                </a:cubicBezTo>
                <a:cubicBezTo>
                  <a:pt x="400" y="0"/>
                  <a:pt x="312" y="72"/>
                  <a:pt x="288" y="170"/>
                </a:cubicBezTo>
                <a:lnTo>
                  <a:pt x="53" y="170"/>
                </a:lnTo>
                <a:cubicBezTo>
                  <a:pt x="23" y="170"/>
                  <a:pt x="0" y="193"/>
                  <a:pt x="0" y="222"/>
                </a:cubicBezTo>
                <a:lnTo>
                  <a:pt x="0" y="560"/>
                </a:lnTo>
                <a:lnTo>
                  <a:pt x="0" y="1294"/>
                </a:lnTo>
                <a:cubicBezTo>
                  <a:pt x="0" y="1322"/>
                  <a:pt x="23" y="1346"/>
                  <a:pt x="53" y="1346"/>
                </a:cubicBezTo>
                <a:lnTo>
                  <a:pt x="282" y="1346"/>
                </a:lnTo>
                <a:lnTo>
                  <a:pt x="282" y="1406"/>
                </a:lnTo>
                <a:cubicBezTo>
                  <a:pt x="282" y="1435"/>
                  <a:pt x="306" y="1459"/>
                  <a:pt x="334" y="1459"/>
                </a:cubicBezTo>
                <a:lnTo>
                  <a:pt x="451" y="1459"/>
                </a:lnTo>
                <a:lnTo>
                  <a:pt x="451" y="1744"/>
                </a:lnTo>
                <a:cubicBezTo>
                  <a:pt x="451" y="1774"/>
                  <a:pt x="475" y="1797"/>
                  <a:pt x="504" y="1797"/>
                </a:cubicBezTo>
                <a:lnTo>
                  <a:pt x="1350" y="1797"/>
                </a:lnTo>
                <a:cubicBezTo>
                  <a:pt x="1379" y="1797"/>
                  <a:pt x="1402" y="1774"/>
                  <a:pt x="1402" y="1744"/>
                </a:cubicBezTo>
                <a:cubicBezTo>
                  <a:pt x="1402" y="1716"/>
                  <a:pt x="1379" y="1692"/>
                  <a:pt x="1350" y="16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pic>
        <p:nvPicPr>
          <p:cNvPr id="21" name="Imagen 20">
            <a:extLst>
              <a:ext uri="{FF2B5EF4-FFF2-40B4-BE49-F238E27FC236}">
                <a16:creationId xmlns:a16="http://schemas.microsoft.com/office/drawing/2014/main" id="{00F42271-2600-497B-8100-264187347F9B}"/>
              </a:ext>
            </a:extLst>
          </p:cNvPr>
          <p:cNvPicPr>
            <a:picLocks noChangeAspect="1"/>
          </p:cNvPicPr>
          <p:nvPr/>
        </p:nvPicPr>
        <p:blipFill>
          <a:blip r:embed="rId3"/>
          <a:stretch>
            <a:fillRect/>
          </a:stretch>
        </p:blipFill>
        <p:spPr>
          <a:xfrm>
            <a:off x="1666240" y="953605"/>
            <a:ext cx="5709131" cy="3179272"/>
          </a:xfrm>
          <a:prstGeom prst="rect">
            <a:avLst/>
          </a:prstGeom>
        </p:spPr>
      </p:pic>
      <p:sp>
        <p:nvSpPr>
          <p:cNvPr id="24" name="Abrir llave 23">
            <a:extLst>
              <a:ext uri="{FF2B5EF4-FFF2-40B4-BE49-F238E27FC236}">
                <a16:creationId xmlns:a16="http://schemas.microsoft.com/office/drawing/2014/main" id="{B0D3F013-8110-4218-8D83-525AD68B0CF0}"/>
              </a:ext>
            </a:extLst>
          </p:cNvPr>
          <p:cNvSpPr/>
          <p:nvPr/>
        </p:nvSpPr>
        <p:spPr>
          <a:xfrm>
            <a:off x="1225973" y="1408853"/>
            <a:ext cx="440267" cy="17949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46" name="Rectángulo: esquinas redondeadas 45">
            <a:extLst>
              <a:ext uri="{FF2B5EF4-FFF2-40B4-BE49-F238E27FC236}">
                <a16:creationId xmlns:a16="http://schemas.microsoft.com/office/drawing/2014/main" id="{B1B53B6E-C724-47B0-9FD3-CC2F0973F174}"/>
              </a:ext>
            </a:extLst>
          </p:cNvPr>
          <p:cNvSpPr/>
          <p:nvPr/>
        </p:nvSpPr>
        <p:spPr>
          <a:xfrm>
            <a:off x="154490" y="1953281"/>
            <a:ext cx="1036320" cy="6352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Panel de opciones</a:t>
            </a:r>
          </a:p>
        </p:txBody>
      </p:sp>
      <p:sp>
        <p:nvSpPr>
          <p:cNvPr id="25" name="Cerrar llave 24">
            <a:extLst>
              <a:ext uri="{FF2B5EF4-FFF2-40B4-BE49-F238E27FC236}">
                <a16:creationId xmlns:a16="http://schemas.microsoft.com/office/drawing/2014/main" id="{D81CBEC0-E5B7-4DBF-91AC-7B95284B3B8A}"/>
              </a:ext>
            </a:extLst>
          </p:cNvPr>
          <p:cNvSpPr/>
          <p:nvPr/>
        </p:nvSpPr>
        <p:spPr>
          <a:xfrm>
            <a:off x="6807200" y="1246293"/>
            <a:ext cx="1110827" cy="28177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48" name="Rectángulo: esquinas redondeadas 47">
            <a:extLst>
              <a:ext uri="{FF2B5EF4-FFF2-40B4-BE49-F238E27FC236}">
                <a16:creationId xmlns:a16="http://schemas.microsoft.com/office/drawing/2014/main" id="{882D269E-A6D7-4144-9EE2-18D6836C2ED1}"/>
              </a:ext>
            </a:extLst>
          </p:cNvPr>
          <p:cNvSpPr/>
          <p:nvPr/>
        </p:nvSpPr>
        <p:spPr>
          <a:xfrm>
            <a:off x="8002087" y="2377440"/>
            <a:ext cx="987424" cy="772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Panel Central del Programa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29" name="Imagen 28">
            <a:extLst>
              <a:ext uri="{FF2B5EF4-FFF2-40B4-BE49-F238E27FC236}">
                <a16:creationId xmlns:a16="http://schemas.microsoft.com/office/drawing/2014/main" id="{616C1110-3651-45DA-B185-B8C6A7DAEFE8}"/>
              </a:ext>
            </a:extLst>
          </p:cNvPr>
          <p:cNvPicPr>
            <a:picLocks noChangeAspect="1"/>
          </p:cNvPicPr>
          <p:nvPr/>
        </p:nvPicPr>
        <p:blipFill>
          <a:blip r:embed="rId3"/>
          <a:stretch>
            <a:fillRect/>
          </a:stretch>
        </p:blipFill>
        <p:spPr>
          <a:xfrm>
            <a:off x="1971039" y="1137970"/>
            <a:ext cx="5201921" cy="28675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72" name="Google Shape;472;p52"/>
          <p:cNvSpPr/>
          <p:nvPr/>
        </p:nvSpPr>
        <p:spPr>
          <a:xfrm>
            <a:off x="7912946" y="451323"/>
            <a:ext cx="1050295" cy="414251"/>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pic>
        <p:nvPicPr>
          <p:cNvPr id="9" name="Imagen 8">
            <a:extLst>
              <a:ext uri="{FF2B5EF4-FFF2-40B4-BE49-F238E27FC236}">
                <a16:creationId xmlns:a16="http://schemas.microsoft.com/office/drawing/2014/main" id="{2AA10AF0-A002-49A8-8CF3-2B8DB320F679}"/>
              </a:ext>
            </a:extLst>
          </p:cNvPr>
          <p:cNvPicPr>
            <a:picLocks noChangeAspect="1"/>
          </p:cNvPicPr>
          <p:nvPr/>
        </p:nvPicPr>
        <p:blipFill>
          <a:blip r:embed="rId3"/>
          <a:stretch>
            <a:fillRect/>
          </a:stretch>
        </p:blipFill>
        <p:spPr>
          <a:xfrm>
            <a:off x="724746" y="474997"/>
            <a:ext cx="7194305" cy="3920896"/>
          </a:xfrm>
          <a:prstGeom prst="rect">
            <a:avLst/>
          </a:prstGeom>
        </p:spPr>
      </p:pic>
      <p:sp>
        <p:nvSpPr>
          <p:cNvPr id="10" name="Cerrar llave 9">
            <a:extLst>
              <a:ext uri="{FF2B5EF4-FFF2-40B4-BE49-F238E27FC236}">
                <a16:creationId xmlns:a16="http://schemas.microsoft.com/office/drawing/2014/main" id="{120F1554-E384-4EFF-B383-1DFD16914F22}"/>
              </a:ext>
            </a:extLst>
          </p:cNvPr>
          <p:cNvSpPr/>
          <p:nvPr/>
        </p:nvSpPr>
        <p:spPr>
          <a:xfrm>
            <a:off x="5832279" y="1442720"/>
            <a:ext cx="742426" cy="1754293"/>
          </a:xfrm>
          <a:prstGeom prst="rightBrace">
            <a:avLst>
              <a:gd name="adj1" fmla="val 8333"/>
              <a:gd name="adj2" fmla="val 48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cxnSp>
        <p:nvCxnSpPr>
          <p:cNvPr id="12" name="Conector recto de flecha 11">
            <a:extLst>
              <a:ext uri="{FF2B5EF4-FFF2-40B4-BE49-F238E27FC236}">
                <a16:creationId xmlns:a16="http://schemas.microsoft.com/office/drawing/2014/main" id="{553DB81C-FAE3-48E0-BC9E-AC1EC1042AC0}"/>
              </a:ext>
            </a:extLst>
          </p:cNvPr>
          <p:cNvCxnSpPr>
            <a:cxnSpLocks/>
          </p:cNvCxnSpPr>
          <p:nvPr/>
        </p:nvCxnSpPr>
        <p:spPr>
          <a:xfrm flipH="1">
            <a:off x="3644054" y="3603413"/>
            <a:ext cx="548639" cy="26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F240E49-BE56-41B9-B7DF-585A6A922315}"/>
              </a:ext>
            </a:extLst>
          </p:cNvPr>
          <p:cNvCxnSpPr>
            <a:cxnSpLocks/>
          </p:cNvCxnSpPr>
          <p:nvPr/>
        </p:nvCxnSpPr>
        <p:spPr>
          <a:xfrm>
            <a:off x="5350933" y="3603413"/>
            <a:ext cx="419947" cy="374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esquinas redondeadas 22">
            <a:extLst>
              <a:ext uri="{FF2B5EF4-FFF2-40B4-BE49-F238E27FC236}">
                <a16:creationId xmlns:a16="http://schemas.microsoft.com/office/drawing/2014/main" id="{E6929919-B303-4C41-9C89-20AB64493361}"/>
              </a:ext>
            </a:extLst>
          </p:cNvPr>
          <p:cNvSpPr/>
          <p:nvPr/>
        </p:nvSpPr>
        <p:spPr>
          <a:xfrm>
            <a:off x="6574705" y="1646808"/>
            <a:ext cx="1515764" cy="12439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El usuario deberá rellenar las casillas con la información del proveedor y el tipo de producto que ingresara</a:t>
            </a:r>
          </a:p>
        </p:txBody>
      </p:sp>
      <p:sp>
        <p:nvSpPr>
          <p:cNvPr id="24" name="Rectángulo: esquinas redondeadas 23">
            <a:extLst>
              <a:ext uri="{FF2B5EF4-FFF2-40B4-BE49-F238E27FC236}">
                <a16:creationId xmlns:a16="http://schemas.microsoft.com/office/drawing/2014/main" id="{C884C427-32C3-49C0-AE9F-10848CF0EDA8}"/>
              </a:ext>
            </a:extLst>
          </p:cNvPr>
          <p:cNvSpPr/>
          <p:nvPr/>
        </p:nvSpPr>
        <p:spPr>
          <a:xfrm>
            <a:off x="5661036" y="3978247"/>
            <a:ext cx="1816723" cy="10170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enviara un correo al email que se registro del usuario en formato </a:t>
            </a:r>
            <a:r>
              <a:rPr lang="es-EC" sz="1100" dirty="0" err="1">
                <a:solidFill>
                  <a:schemeClr val="tx1"/>
                </a:solidFill>
              </a:rPr>
              <a:t>pdf</a:t>
            </a:r>
            <a:r>
              <a:rPr lang="es-EC" sz="1100" dirty="0">
                <a:solidFill>
                  <a:schemeClr val="tx1"/>
                </a:solidFill>
              </a:rPr>
              <a:t> con los proveedores</a:t>
            </a:r>
          </a:p>
        </p:txBody>
      </p:sp>
      <p:sp>
        <p:nvSpPr>
          <p:cNvPr id="28" name="Rectángulo: esquinas redondeadas 27">
            <a:extLst>
              <a:ext uri="{FF2B5EF4-FFF2-40B4-BE49-F238E27FC236}">
                <a16:creationId xmlns:a16="http://schemas.microsoft.com/office/drawing/2014/main" id="{4D49E2FB-6371-4022-95FA-6EE9747987A4}"/>
              </a:ext>
            </a:extLst>
          </p:cNvPr>
          <p:cNvSpPr/>
          <p:nvPr/>
        </p:nvSpPr>
        <p:spPr>
          <a:xfrm>
            <a:off x="2410390" y="3861554"/>
            <a:ext cx="1309089" cy="5631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guardara el proveedor en el sistema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9" name="Google Shape;509;p54"/>
          <p:cNvGrpSpPr/>
          <p:nvPr/>
        </p:nvGrpSpPr>
        <p:grpSpPr>
          <a:xfrm>
            <a:off x="-334857" y="2253543"/>
            <a:ext cx="2157358" cy="2289281"/>
            <a:chOff x="6878725" y="-40977"/>
            <a:chExt cx="1888444" cy="2003922"/>
          </a:xfrm>
        </p:grpSpPr>
        <p:sp>
          <p:nvSpPr>
            <p:cNvPr id="510" name="Google Shape;510;p54"/>
            <p:cNvSpPr/>
            <p:nvPr/>
          </p:nvSpPr>
          <p:spPr>
            <a:xfrm>
              <a:off x="6878725" y="-40977"/>
              <a:ext cx="1888444" cy="2003922"/>
            </a:xfrm>
            <a:custGeom>
              <a:avLst/>
              <a:gdLst/>
              <a:ahLst/>
              <a:cxnLst/>
              <a:rect l="l" t="t" r="r" b="b"/>
              <a:pathLst>
                <a:path w="7964" h="8451" extrusionOk="0">
                  <a:moveTo>
                    <a:pt x="3207" y="0"/>
                  </a:moveTo>
                  <a:lnTo>
                    <a:pt x="3207" y="2813"/>
                  </a:lnTo>
                  <a:lnTo>
                    <a:pt x="832" y="1304"/>
                  </a:lnTo>
                  <a:lnTo>
                    <a:pt x="0" y="2613"/>
                  </a:lnTo>
                  <a:lnTo>
                    <a:pt x="2537" y="4225"/>
                  </a:lnTo>
                  <a:lnTo>
                    <a:pt x="0" y="5838"/>
                  </a:lnTo>
                  <a:lnTo>
                    <a:pt x="832" y="7147"/>
                  </a:lnTo>
                  <a:lnTo>
                    <a:pt x="3207" y="5637"/>
                  </a:lnTo>
                  <a:lnTo>
                    <a:pt x="3207" y="8451"/>
                  </a:lnTo>
                  <a:lnTo>
                    <a:pt x="4757" y="8451"/>
                  </a:lnTo>
                  <a:lnTo>
                    <a:pt x="4757" y="5637"/>
                  </a:lnTo>
                  <a:lnTo>
                    <a:pt x="7131" y="7147"/>
                  </a:lnTo>
                  <a:lnTo>
                    <a:pt x="7964" y="5838"/>
                  </a:lnTo>
                  <a:lnTo>
                    <a:pt x="5427" y="4225"/>
                  </a:lnTo>
                  <a:lnTo>
                    <a:pt x="7964" y="2613"/>
                  </a:lnTo>
                  <a:lnTo>
                    <a:pt x="7131" y="1304"/>
                  </a:lnTo>
                  <a:lnTo>
                    <a:pt x="4757" y="2813"/>
                  </a:lnTo>
                  <a:lnTo>
                    <a:pt x="4757" y="0"/>
                  </a:lnTo>
                  <a:lnTo>
                    <a:pt x="3207" y="0"/>
                  </a:lnTo>
                  <a:close/>
                </a:path>
              </a:pathLst>
            </a:custGeom>
            <a:noFill/>
            <a:ln w="28575" cap="flat" cmpd="sng">
              <a:solidFill>
                <a:schemeClr val="accen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54"/>
            <p:cNvSpPr/>
            <p:nvPr/>
          </p:nvSpPr>
          <p:spPr>
            <a:xfrm>
              <a:off x="7028819" y="197523"/>
              <a:ext cx="1588247" cy="1333814"/>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12" name="Google Shape;512;p54"/>
          <p:cNvGrpSpPr/>
          <p:nvPr/>
        </p:nvGrpSpPr>
        <p:grpSpPr>
          <a:xfrm>
            <a:off x="7903065" y="228055"/>
            <a:ext cx="751214" cy="207900"/>
            <a:chOff x="229375" y="3588100"/>
            <a:chExt cx="751214" cy="207900"/>
          </a:xfrm>
        </p:grpSpPr>
        <p:sp>
          <p:nvSpPr>
            <p:cNvPr id="513" name="Google Shape;513;p54"/>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14" name="Google Shape;514;p54"/>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15" name="Google Shape;515;p54"/>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pic>
        <p:nvPicPr>
          <p:cNvPr id="7" name="Imagen 6">
            <a:extLst>
              <a:ext uri="{FF2B5EF4-FFF2-40B4-BE49-F238E27FC236}">
                <a16:creationId xmlns:a16="http://schemas.microsoft.com/office/drawing/2014/main" id="{7C274A4E-02FC-43BB-9EE4-DA7C15E6927D}"/>
              </a:ext>
            </a:extLst>
          </p:cNvPr>
          <p:cNvPicPr>
            <a:picLocks noChangeAspect="1"/>
          </p:cNvPicPr>
          <p:nvPr/>
        </p:nvPicPr>
        <p:blipFill>
          <a:blip r:embed="rId3"/>
          <a:stretch>
            <a:fillRect/>
          </a:stretch>
        </p:blipFill>
        <p:spPr>
          <a:xfrm>
            <a:off x="1822501" y="600676"/>
            <a:ext cx="5498998" cy="3034759"/>
          </a:xfrm>
          <a:prstGeom prst="rect">
            <a:avLst/>
          </a:prstGeom>
        </p:spPr>
      </p:pic>
      <p:sp>
        <p:nvSpPr>
          <p:cNvPr id="8" name="Cerrar llave 7">
            <a:extLst>
              <a:ext uri="{FF2B5EF4-FFF2-40B4-BE49-F238E27FC236}">
                <a16:creationId xmlns:a16="http://schemas.microsoft.com/office/drawing/2014/main" id="{6268275B-213E-4AC6-B2B2-5D3C6D2612A8}"/>
              </a:ext>
            </a:extLst>
          </p:cNvPr>
          <p:cNvSpPr/>
          <p:nvPr/>
        </p:nvSpPr>
        <p:spPr>
          <a:xfrm>
            <a:off x="6959297" y="1083733"/>
            <a:ext cx="533669" cy="22892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18" name="Rectángulo: esquinas redondeadas 17">
            <a:extLst>
              <a:ext uri="{FF2B5EF4-FFF2-40B4-BE49-F238E27FC236}">
                <a16:creationId xmlns:a16="http://schemas.microsoft.com/office/drawing/2014/main" id="{7D2C5BBE-59CA-472E-A777-E5B56C62775E}"/>
              </a:ext>
            </a:extLst>
          </p:cNvPr>
          <p:cNvSpPr/>
          <p:nvPr/>
        </p:nvSpPr>
        <p:spPr>
          <a:xfrm>
            <a:off x="7492966" y="1741411"/>
            <a:ext cx="1161313" cy="8934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mostraran todas las compras que se han hecho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8" name="Google Shape;528;p55"/>
          <p:cNvGrpSpPr/>
          <p:nvPr/>
        </p:nvGrpSpPr>
        <p:grpSpPr>
          <a:xfrm>
            <a:off x="8062488" y="3546989"/>
            <a:ext cx="751214" cy="207900"/>
            <a:chOff x="229375" y="3588100"/>
            <a:chExt cx="751214" cy="207900"/>
          </a:xfrm>
        </p:grpSpPr>
        <p:sp>
          <p:nvSpPr>
            <p:cNvPr id="529" name="Google Shape;529;p55"/>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30" name="Google Shape;530;p55"/>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531" name="Google Shape;531;p55"/>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pic>
        <p:nvPicPr>
          <p:cNvPr id="19" name="Imagen 18">
            <a:extLst>
              <a:ext uri="{FF2B5EF4-FFF2-40B4-BE49-F238E27FC236}">
                <a16:creationId xmlns:a16="http://schemas.microsoft.com/office/drawing/2014/main" id="{31EA4A58-8775-455A-8F77-7DEA4413B171}"/>
              </a:ext>
            </a:extLst>
          </p:cNvPr>
          <p:cNvPicPr>
            <a:picLocks noChangeAspect="1"/>
          </p:cNvPicPr>
          <p:nvPr/>
        </p:nvPicPr>
        <p:blipFill>
          <a:blip r:embed="rId3"/>
          <a:stretch>
            <a:fillRect/>
          </a:stretch>
        </p:blipFill>
        <p:spPr>
          <a:xfrm>
            <a:off x="2197946" y="935530"/>
            <a:ext cx="4748107" cy="2611459"/>
          </a:xfrm>
          <a:prstGeom prst="rect">
            <a:avLst/>
          </a:prstGeom>
        </p:spPr>
      </p:pic>
      <p:sp>
        <p:nvSpPr>
          <p:cNvPr id="20" name="Cerrar llave 19">
            <a:extLst>
              <a:ext uri="{FF2B5EF4-FFF2-40B4-BE49-F238E27FC236}">
                <a16:creationId xmlns:a16="http://schemas.microsoft.com/office/drawing/2014/main" id="{10802E74-87AC-42DD-9D25-DEEF6F3F930D}"/>
              </a:ext>
            </a:extLst>
          </p:cNvPr>
          <p:cNvSpPr/>
          <p:nvPr/>
        </p:nvSpPr>
        <p:spPr>
          <a:xfrm>
            <a:off x="5818293" y="1131147"/>
            <a:ext cx="704427" cy="19033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33" name="Rectángulo: esquinas redondeadas 32">
            <a:extLst>
              <a:ext uri="{FF2B5EF4-FFF2-40B4-BE49-F238E27FC236}">
                <a16:creationId xmlns:a16="http://schemas.microsoft.com/office/drawing/2014/main" id="{3C54E278-48C4-4AB0-A6B0-781B85678F5A}"/>
              </a:ext>
            </a:extLst>
          </p:cNvPr>
          <p:cNvSpPr/>
          <p:nvPr/>
        </p:nvSpPr>
        <p:spPr>
          <a:xfrm>
            <a:off x="6574705" y="1596510"/>
            <a:ext cx="1214628" cy="10789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mostraran todos los proveedores ingresados al sistema</a:t>
            </a:r>
          </a:p>
        </p:txBody>
      </p:sp>
      <p:cxnSp>
        <p:nvCxnSpPr>
          <p:cNvPr id="22" name="Conector recto de flecha 21">
            <a:extLst>
              <a:ext uri="{FF2B5EF4-FFF2-40B4-BE49-F238E27FC236}">
                <a16:creationId xmlns:a16="http://schemas.microsoft.com/office/drawing/2014/main" id="{6F67F0A7-06F6-4397-822B-1D653EE80DFB}"/>
              </a:ext>
            </a:extLst>
          </p:cNvPr>
          <p:cNvCxnSpPr/>
          <p:nvPr/>
        </p:nvCxnSpPr>
        <p:spPr>
          <a:xfrm flipH="1">
            <a:off x="4131733" y="3264747"/>
            <a:ext cx="209974" cy="616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A1D794EF-5350-4A5E-958A-0E16B5177E70}"/>
              </a:ext>
            </a:extLst>
          </p:cNvPr>
          <p:cNvCxnSpPr/>
          <p:nvPr/>
        </p:nvCxnSpPr>
        <p:spPr>
          <a:xfrm>
            <a:off x="4917440" y="3264747"/>
            <a:ext cx="0" cy="66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205E2BF2-3BAD-4B98-B293-2C8856BCF115}"/>
              </a:ext>
            </a:extLst>
          </p:cNvPr>
          <p:cNvCxnSpPr>
            <a:cxnSpLocks/>
          </p:cNvCxnSpPr>
          <p:nvPr/>
        </p:nvCxnSpPr>
        <p:spPr>
          <a:xfrm>
            <a:off x="5547360" y="3325707"/>
            <a:ext cx="631031" cy="83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ángulo: esquinas redondeadas 39">
            <a:extLst>
              <a:ext uri="{FF2B5EF4-FFF2-40B4-BE49-F238E27FC236}">
                <a16:creationId xmlns:a16="http://schemas.microsoft.com/office/drawing/2014/main" id="{0AC782E0-7DA6-459B-A93E-A5E7F0C1F6BD}"/>
              </a:ext>
            </a:extLst>
          </p:cNvPr>
          <p:cNvSpPr/>
          <p:nvPr/>
        </p:nvSpPr>
        <p:spPr>
          <a:xfrm>
            <a:off x="2939627" y="3928534"/>
            <a:ext cx="1303807" cy="568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t>Se podrá editar la información de los proveedores</a:t>
            </a:r>
          </a:p>
        </p:txBody>
      </p:sp>
      <p:sp>
        <p:nvSpPr>
          <p:cNvPr id="41" name="Rectángulo: esquinas redondeadas 40">
            <a:extLst>
              <a:ext uri="{FF2B5EF4-FFF2-40B4-BE49-F238E27FC236}">
                <a16:creationId xmlns:a16="http://schemas.microsoft.com/office/drawing/2014/main" id="{D57079AB-60DD-41D1-AE9E-AADFB64F002A}"/>
              </a:ext>
            </a:extLst>
          </p:cNvPr>
          <p:cNvSpPr/>
          <p:nvPr/>
        </p:nvSpPr>
        <p:spPr>
          <a:xfrm>
            <a:off x="4341711" y="4012353"/>
            <a:ext cx="1205650" cy="616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t>Se elimina el proveedores seleccionado</a:t>
            </a:r>
          </a:p>
        </p:txBody>
      </p:sp>
      <p:sp>
        <p:nvSpPr>
          <p:cNvPr id="43" name="Rectángulo: esquinas redondeadas 42">
            <a:extLst>
              <a:ext uri="{FF2B5EF4-FFF2-40B4-BE49-F238E27FC236}">
                <a16:creationId xmlns:a16="http://schemas.microsoft.com/office/drawing/2014/main" id="{63F402FC-D546-472B-A5FC-412877ACB17E}"/>
              </a:ext>
            </a:extLst>
          </p:cNvPr>
          <p:cNvSpPr/>
          <p:nvPr/>
        </p:nvSpPr>
        <p:spPr>
          <a:xfrm>
            <a:off x="6170506" y="4160982"/>
            <a:ext cx="1311804" cy="4291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t>Se actualiza la tabla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pic>
        <p:nvPicPr>
          <p:cNvPr id="5" name="Imagen 4">
            <a:extLst>
              <a:ext uri="{FF2B5EF4-FFF2-40B4-BE49-F238E27FC236}">
                <a16:creationId xmlns:a16="http://schemas.microsoft.com/office/drawing/2014/main" id="{3F97E6B5-34BC-456F-A6B4-0D4EC3E136E7}"/>
              </a:ext>
            </a:extLst>
          </p:cNvPr>
          <p:cNvPicPr>
            <a:picLocks noChangeAspect="1"/>
          </p:cNvPicPr>
          <p:nvPr/>
        </p:nvPicPr>
        <p:blipFill>
          <a:blip r:embed="rId3"/>
          <a:stretch>
            <a:fillRect/>
          </a:stretch>
        </p:blipFill>
        <p:spPr>
          <a:xfrm>
            <a:off x="1158240" y="700583"/>
            <a:ext cx="5940823" cy="3256314"/>
          </a:xfrm>
          <a:prstGeom prst="rect">
            <a:avLst/>
          </a:prstGeom>
        </p:spPr>
      </p:pic>
      <p:cxnSp>
        <p:nvCxnSpPr>
          <p:cNvPr id="7" name="Conector recto de flecha 6">
            <a:extLst>
              <a:ext uri="{FF2B5EF4-FFF2-40B4-BE49-F238E27FC236}">
                <a16:creationId xmlns:a16="http://schemas.microsoft.com/office/drawing/2014/main" id="{304B7CF4-D8F2-473B-AB6C-CF3A4D389A90}"/>
              </a:ext>
            </a:extLst>
          </p:cNvPr>
          <p:cNvCxnSpPr>
            <a:cxnSpLocks/>
          </p:cNvCxnSpPr>
          <p:nvPr/>
        </p:nvCxnSpPr>
        <p:spPr>
          <a:xfrm>
            <a:off x="4978400" y="3854468"/>
            <a:ext cx="530606" cy="29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errar llave 9">
            <a:extLst>
              <a:ext uri="{FF2B5EF4-FFF2-40B4-BE49-F238E27FC236}">
                <a16:creationId xmlns:a16="http://schemas.microsoft.com/office/drawing/2014/main" id="{62D564A6-786C-4BB7-95A0-D205CBD561B4}"/>
              </a:ext>
            </a:extLst>
          </p:cNvPr>
          <p:cNvSpPr/>
          <p:nvPr/>
        </p:nvSpPr>
        <p:spPr>
          <a:xfrm>
            <a:off x="5845387" y="866987"/>
            <a:ext cx="541866" cy="28244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35" name="Rectángulo: esquinas redondeadas 34">
            <a:extLst>
              <a:ext uri="{FF2B5EF4-FFF2-40B4-BE49-F238E27FC236}">
                <a16:creationId xmlns:a16="http://schemas.microsoft.com/office/drawing/2014/main" id="{6F18C254-882A-4078-B87C-68DC44625DA6}"/>
              </a:ext>
            </a:extLst>
          </p:cNvPr>
          <p:cNvSpPr/>
          <p:nvPr/>
        </p:nvSpPr>
        <p:spPr>
          <a:xfrm>
            <a:off x="6466331" y="1788160"/>
            <a:ext cx="1411055" cy="934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El usuario deberá rellenar las casillas con la información correspondiente</a:t>
            </a:r>
          </a:p>
        </p:txBody>
      </p:sp>
      <p:sp>
        <p:nvSpPr>
          <p:cNvPr id="36" name="Rectángulo: esquinas redondeadas 35">
            <a:extLst>
              <a:ext uri="{FF2B5EF4-FFF2-40B4-BE49-F238E27FC236}">
                <a16:creationId xmlns:a16="http://schemas.microsoft.com/office/drawing/2014/main" id="{38801037-ED6F-4904-A2E3-A0CE23AE8C67}"/>
              </a:ext>
            </a:extLst>
          </p:cNvPr>
          <p:cNvSpPr/>
          <p:nvPr/>
        </p:nvSpPr>
        <p:spPr>
          <a:xfrm>
            <a:off x="5509006" y="4130074"/>
            <a:ext cx="1590057" cy="700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Al dar </a:t>
            </a:r>
            <a:r>
              <a:rPr lang="es-EC" sz="1100" dirty="0" err="1">
                <a:solidFill>
                  <a:schemeClr val="tx1"/>
                </a:solidFill>
              </a:rPr>
              <a:t>click</a:t>
            </a:r>
            <a:r>
              <a:rPr lang="es-EC" sz="1100" dirty="0">
                <a:solidFill>
                  <a:schemeClr val="tx1"/>
                </a:solidFill>
              </a:rPr>
              <a:t> en el botón guardar se registrará al paciente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7" name="Imagen 6">
            <a:extLst>
              <a:ext uri="{FF2B5EF4-FFF2-40B4-BE49-F238E27FC236}">
                <a16:creationId xmlns:a16="http://schemas.microsoft.com/office/drawing/2014/main" id="{EEF31642-B82A-44C6-B24E-7A82312C0BD0}"/>
              </a:ext>
            </a:extLst>
          </p:cNvPr>
          <p:cNvPicPr>
            <a:picLocks noChangeAspect="1"/>
          </p:cNvPicPr>
          <p:nvPr/>
        </p:nvPicPr>
        <p:blipFill>
          <a:blip r:embed="rId3"/>
          <a:stretch>
            <a:fillRect/>
          </a:stretch>
        </p:blipFill>
        <p:spPr>
          <a:xfrm>
            <a:off x="2004906" y="1158244"/>
            <a:ext cx="5134188" cy="2827012"/>
          </a:xfrm>
          <a:prstGeom prst="rect">
            <a:avLst/>
          </a:prstGeom>
        </p:spPr>
      </p:pic>
      <p:cxnSp>
        <p:nvCxnSpPr>
          <p:cNvPr id="9" name="Conector recto de flecha 8">
            <a:extLst>
              <a:ext uri="{FF2B5EF4-FFF2-40B4-BE49-F238E27FC236}">
                <a16:creationId xmlns:a16="http://schemas.microsoft.com/office/drawing/2014/main" id="{57082062-032B-4F5B-BB2F-491D526E8877}"/>
              </a:ext>
            </a:extLst>
          </p:cNvPr>
          <p:cNvCxnSpPr/>
          <p:nvPr/>
        </p:nvCxnSpPr>
        <p:spPr>
          <a:xfrm>
            <a:off x="6353387" y="1767840"/>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4EC0FC78-53C8-4677-8844-3A8764F9E308}"/>
              </a:ext>
            </a:extLst>
          </p:cNvPr>
          <p:cNvCxnSpPr/>
          <p:nvPr/>
        </p:nvCxnSpPr>
        <p:spPr>
          <a:xfrm flipH="1">
            <a:off x="4829387" y="2898987"/>
            <a:ext cx="237066" cy="97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B7F400F-E7D5-4512-8349-504024D2CA7D}"/>
              </a:ext>
            </a:extLst>
          </p:cNvPr>
          <p:cNvCxnSpPr/>
          <p:nvPr/>
        </p:nvCxnSpPr>
        <p:spPr>
          <a:xfrm>
            <a:off x="6353387" y="2330027"/>
            <a:ext cx="982133" cy="78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esquinas redondeadas 13">
            <a:extLst>
              <a:ext uri="{FF2B5EF4-FFF2-40B4-BE49-F238E27FC236}">
                <a16:creationId xmlns:a16="http://schemas.microsoft.com/office/drawing/2014/main" id="{90DEF55C-73E1-496B-A665-F1720BD80FDA}"/>
              </a:ext>
            </a:extLst>
          </p:cNvPr>
          <p:cNvSpPr/>
          <p:nvPr/>
        </p:nvSpPr>
        <p:spPr>
          <a:xfrm>
            <a:off x="4030133" y="3874347"/>
            <a:ext cx="1483360" cy="8466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Al dar </a:t>
            </a:r>
            <a:r>
              <a:rPr lang="es-EC" sz="1100" dirty="0" err="1">
                <a:solidFill>
                  <a:schemeClr val="tx1"/>
                </a:solidFill>
              </a:rPr>
              <a:t>click</a:t>
            </a:r>
            <a:r>
              <a:rPr lang="es-EC" sz="1100" dirty="0">
                <a:solidFill>
                  <a:schemeClr val="tx1"/>
                </a:solidFill>
              </a:rPr>
              <a:t> en el botón buscar mostrara los datos del paciente</a:t>
            </a:r>
          </a:p>
        </p:txBody>
      </p:sp>
      <p:sp>
        <p:nvSpPr>
          <p:cNvPr id="23" name="Rectángulo: esquinas redondeadas 22">
            <a:extLst>
              <a:ext uri="{FF2B5EF4-FFF2-40B4-BE49-F238E27FC236}">
                <a16:creationId xmlns:a16="http://schemas.microsoft.com/office/drawing/2014/main" id="{86526F3B-056F-4B65-B5A6-6ADE43234A3D}"/>
              </a:ext>
            </a:extLst>
          </p:cNvPr>
          <p:cNvSpPr/>
          <p:nvPr/>
        </p:nvSpPr>
        <p:spPr>
          <a:xfrm>
            <a:off x="7335520" y="3027681"/>
            <a:ext cx="1381760" cy="10430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mostrarán poco a poco los pacientes registrados según el nombre ingresado</a:t>
            </a:r>
          </a:p>
        </p:txBody>
      </p:sp>
      <p:sp>
        <p:nvSpPr>
          <p:cNvPr id="24" name="Rectángulo: esquinas redondeadas 23">
            <a:extLst>
              <a:ext uri="{FF2B5EF4-FFF2-40B4-BE49-F238E27FC236}">
                <a16:creationId xmlns:a16="http://schemas.microsoft.com/office/drawing/2014/main" id="{4B2F66FC-F9BF-44FA-8E54-477756E08B6C}"/>
              </a:ext>
            </a:extLst>
          </p:cNvPr>
          <p:cNvSpPr/>
          <p:nvPr/>
        </p:nvSpPr>
        <p:spPr>
          <a:xfrm>
            <a:off x="7335520" y="1422400"/>
            <a:ext cx="1483360" cy="8466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El usuario deberá ingresar el nombre del paciente a buscar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76" name="Google Shape;576;p58"/>
          <p:cNvSpPr/>
          <p:nvPr/>
        </p:nvSpPr>
        <p:spPr>
          <a:xfrm>
            <a:off x="7375855" y="217849"/>
            <a:ext cx="1290939" cy="1084120"/>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pic>
        <p:nvPicPr>
          <p:cNvPr id="7" name="Imagen 6">
            <a:extLst>
              <a:ext uri="{FF2B5EF4-FFF2-40B4-BE49-F238E27FC236}">
                <a16:creationId xmlns:a16="http://schemas.microsoft.com/office/drawing/2014/main" id="{DE31E699-AB15-42C5-9CBB-4A56C6FE0D8A}"/>
              </a:ext>
            </a:extLst>
          </p:cNvPr>
          <p:cNvPicPr>
            <a:picLocks noChangeAspect="1"/>
          </p:cNvPicPr>
          <p:nvPr/>
        </p:nvPicPr>
        <p:blipFill>
          <a:blip r:embed="rId3"/>
          <a:stretch>
            <a:fillRect/>
          </a:stretch>
        </p:blipFill>
        <p:spPr>
          <a:xfrm>
            <a:off x="1933786" y="819876"/>
            <a:ext cx="5276428" cy="2935013"/>
          </a:xfrm>
          <a:prstGeom prst="rect">
            <a:avLst/>
          </a:prstGeom>
        </p:spPr>
      </p:pic>
      <p:sp>
        <p:nvSpPr>
          <p:cNvPr id="17" name="Rectángulo: esquinas redondeadas 16">
            <a:extLst>
              <a:ext uri="{FF2B5EF4-FFF2-40B4-BE49-F238E27FC236}">
                <a16:creationId xmlns:a16="http://schemas.microsoft.com/office/drawing/2014/main" id="{BDD51395-E274-48CA-8F91-1AC70B2C36DB}"/>
              </a:ext>
            </a:extLst>
          </p:cNvPr>
          <p:cNvSpPr/>
          <p:nvPr/>
        </p:nvSpPr>
        <p:spPr>
          <a:xfrm>
            <a:off x="2858346" y="3928533"/>
            <a:ext cx="1368215" cy="6525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podrá editar la información de los pacientes</a:t>
            </a:r>
          </a:p>
        </p:txBody>
      </p:sp>
      <p:sp>
        <p:nvSpPr>
          <p:cNvPr id="18" name="Rectángulo: esquinas redondeadas 17">
            <a:extLst>
              <a:ext uri="{FF2B5EF4-FFF2-40B4-BE49-F238E27FC236}">
                <a16:creationId xmlns:a16="http://schemas.microsoft.com/office/drawing/2014/main" id="{D9FC520C-79FE-420B-8B43-66AFE8AC0B7B}"/>
              </a:ext>
            </a:extLst>
          </p:cNvPr>
          <p:cNvSpPr/>
          <p:nvPr/>
        </p:nvSpPr>
        <p:spPr>
          <a:xfrm>
            <a:off x="4341710" y="4012353"/>
            <a:ext cx="1422397" cy="568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elimina el paciente seleccionado</a:t>
            </a:r>
          </a:p>
        </p:txBody>
      </p:sp>
      <p:sp>
        <p:nvSpPr>
          <p:cNvPr id="19" name="Rectángulo: esquinas redondeadas 18">
            <a:extLst>
              <a:ext uri="{FF2B5EF4-FFF2-40B4-BE49-F238E27FC236}">
                <a16:creationId xmlns:a16="http://schemas.microsoft.com/office/drawing/2014/main" id="{49984786-6081-445A-AE3E-AFE1C413B7D0}"/>
              </a:ext>
            </a:extLst>
          </p:cNvPr>
          <p:cNvSpPr/>
          <p:nvPr/>
        </p:nvSpPr>
        <p:spPr>
          <a:xfrm>
            <a:off x="6233690" y="3754889"/>
            <a:ext cx="1142166" cy="5687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actualiza la tabla</a:t>
            </a:r>
          </a:p>
        </p:txBody>
      </p:sp>
      <p:cxnSp>
        <p:nvCxnSpPr>
          <p:cNvPr id="9" name="Conector recto de flecha 8">
            <a:extLst>
              <a:ext uri="{FF2B5EF4-FFF2-40B4-BE49-F238E27FC236}">
                <a16:creationId xmlns:a16="http://schemas.microsoft.com/office/drawing/2014/main" id="{A05881A5-21CC-4F6F-BBCB-503FD4722B05}"/>
              </a:ext>
            </a:extLst>
          </p:cNvPr>
          <p:cNvCxnSpPr/>
          <p:nvPr/>
        </p:nvCxnSpPr>
        <p:spPr>
          <a:xfrm flipH="1">
            <a:off x="3759200" y="3454400"/>
            <a:ext cx="331893" cy="47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63C84E8E-0D57-4A51-AF47-D6EF028796A4}"/>
              </a:ext>
            </a:extLst>
          </p:cNvPr>
          <p:cNvCxnSpPr>
            <a:cxnSpLocks/>
            <a:endCxn id="18" idx="0"/>
          </p:cNvCxnSpPr>
          <p:nvPr/>
        </p:nvCxnSpPr>
        <p:spPr>
          <a:xfrm>
            <a:off x="4809067" y="3454400"/>
            <a:ext cx="243842" cy="55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641D405-C507-4239-9982-A69489103E28}"/>
              </a:ext>
            </a:extLst>
          </p:cNvPr>
          <p:cNvCxnSpPr/>
          <p:nvPr/>
        </p:nvCxnSpPr>
        <p:spPr>
          <a:xfrm>
            <a:off x="5764107" y="3379893"/>
            <a:ext cx="555413" cy="37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esquinas redondeadas 25">
            <a:extLst>
              <a:ext uri="{FF2B5EF4-FFF2-40B4-BE49-F238E27FC236}">
                <a16:creationId xmlns:a16="http://schemas.microsoft.com/office/drawing/2014/main" id="{B13E7BF9-E228-4C30-99CF-6EAB3A747EF8}"/>
              </a:ext>
            </a:extLst>
          </p:cNvPr>
          <p:cNvSpPr/>
          <p:nvPr/>
        </p:nvSpPr>
        <p:spPr>
          <a:xfrm>
            <a:off x="6574705" y="1850609"/>
            <a:ext cx="1142166" cy="892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mostraran todos los pacientes registrados</a:t>
            </a:r>
          </a:p>
        </p:txBody>
      </p:sp>
      <p:sp>
        <p:nvSpPr>
          <p:cNvPr id="14" name="Cerrar llave 13">
            <a:extLst>
              <a:ext uri="{FF2B5EF4-FFF2-40B4-BE49-F238E27FC236}">
                <a16:creationId xmlns:a16="http://schemas.microsoft.com/office/drawing/2014/main" id="{3B4CE41D-2FBD-423F-A803-433DE48BA55E}"/>
              </a:ext>
            </a:extLst>
          </p:cNvPr>
          <p:cNvSpPr/>
          <p:nvPr/>
        </p:nvSpPr>
        <p:spPr>
          <a:xfrm>
            <a:off x="5865707" y="1097280"/>
            <a:ext cx="555413" cy="21089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1"/>
          <p:cNvSpPr txBox="1">
            <a:spLocks noGrp="1"/>
          </p:cNvSpPr>
          <p:nvPr>
            <p:ph type="subTitle" idx="1"/>
          </p:nvPr>
        </p:nvSpPr>
        <p:spPr>
          <a:xfrm>
            <a:off x="2390450" y="1218950"/>
            <a:ext cx="5811300" cy="136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“La salud es la mayor riqueza. Contento es el hombre que posee buena salud”</a:t>
            </a:r>
            <a:endParaRPr dirty="0"/>
          </a:p>
        </p:txBody>
      </p:sp>
      <p:sp>
        <p:nvSpPr>
          <p:cNvPr id="459" name="Google Shape;459;p51"/>
          <p:cNvSpPr txBox="1">
            <a:spLocks noGrp="1"/>
          </p:cNvSpPr>
          <p:nvPr>
            <p:ph type="title"/>
          </p:nvPr>
        </p:nvSpPr>
        <p:spPr>
          <a:xfrm>
            <a:off x="2390575" y="2622675"/>
            <a:ext cx="5811300" cy="55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—Mahatma Gandhi</a:t>
            </a:r>
            <a:endParaRPr dirty="0"/>
          </a:p>
        </p:txBody>
      </p:sp>
      <p:sp>
        <p:nvSpPr>
          <p:cNvPr id="460" name="Google Shape;460;p51"/>
          <p:cNvSpPr/>
          <p:nvPr/>
        </p:nvSpPr>
        <p:spPr>
          <a:xfrm>
            <a:off x="303900" y="2332349"/>
            <a:ext cx="1711356" cy="1437202"/>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705900" y="445852"/>
            <a:ext cx="773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dirty="0"/>
              <a:t>A continuación</a:t>
            </a:r>
            <a:endParaRPr dirty="0"/>
          </a:p>
        </p:txBody>
      </p:sp>
      <p:sp>
        <p:nvSpPr>
          <p:cNvPr id="297" name="Google Shape;297;p40"/>
          <p:cNvSpPr txBox="1">
            <a:spLocks noGrp="1"/>
          </p:cNvSpPr>
          <p:nvPr>
            <p:ph type="subTitle" idx="3"/>
          </p:nvPr>
        </p:nvSpPr>
        <p:spPr>
          <a:xfrm>
            <a:off x="3359894" y="3314591"/>
            <a:ext cx="2589000" cy="6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dirty="0"/>
              <a:t>Mostramos el Sistema</a:t>
            </a:r>
            <a:endParaRPr dirty="0"/>
          </a:p>
        </p:txBody>
      </p:sp>
      <p:sp>
        <p:nvSpPr>
          <p:cNvPr id="298" name="Google Shape;298;p40"/>
          <p:cNvSpPr txBox="1">
            <a:spLocks noGrp="1"/>
          </p:cNvSpPr>
          <p:nvPr>
            <p:ph type="subTitle" idx="1"/>
          </p:nvPr>
        </p:nvSpPr>
        <p:spPr>
          <a:xfrm>
            <a:off x="1871750" y="1952026"/>
            <a:ext cx="2589000" cy="6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razón del programa</a:t>
            </a:r>
            <a:endParaRPr dirty="0"/>
          </a:p>
        </p:txBody>
      </p:sp>
      <p:sp>
        <p:nvSpPr>
          <p:cNvPr id="299" name="Google Shape;299;p40"/>
          <p:cNvSpPr txBox="1">
            <a:spLocks noGrp="1"/>
          </p:cNvSpPr>
          <p:nvPr>
            <p:ph type="subTitle" idx="2"/>
          </p:nvPr>
        </p:nvSpPr>
        <p:spPr>
          <a:xfrm>
            <a:off x="5679623" y="1952026"/>
            <a:ext cx="2589000" cy="6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Nuestras metas a lograr</a:t>
            </a:r>
            <a:endParaRPr dirty="0"/>
          </a:p>
        </p:txBody>
      </p:sp>
      <p:sp>
        <p:nvSpPr>
          <p:cNvPr id="301" name="Google Shape;301;p40"/>
          <p:cNvSpPr txBox="1">
            <a:spLocks noGrp="1"/>
          </p:cNvSpPr>
          <p:nvPr>
            <p:ph type="title" idx="5"/>
          </p:nvPr>
        </p:nvSpPr>
        <p:spPr>
          <a:xfrm>
            <a:off x="875375" y="1620125"/>
            <a:ext cx="981300" cy="53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02" name="Google Shape;302;p40"/>
          <p:cNvSpPr txBox="1">
            <a:spLocks noGrp="1"/>
          </p:cNvSpPr>
          <p:nvPr>
            <p:ph type="title" idx="6"/>
          </p:nvPr>
        </p:nvSpPr>
        <p:spPr>
          <a:xfrm>
            <a:off x="2378594" y="2943613"/>
            <a:ext cx="981300" cy="53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303" name="Google Shape;303;p40"/>
          <p:cNvSpPr txBox="1">
            <a:spLocks noGrp="1"/>
          </p:cNvSpPr>
          <p:nvPr>
            <p:ph type="title" idx="7"/>
          </p:nvPr>
        </p:nvSpPr>
        <p:spPr>
          <a:xfrm>
            <a:off x="4683248" y="1620125"/>
            <a:ext cx="981300" cy="53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05" name="Google Shape;305;p40"/>
          <p:cNvSpPr txBox="1">
            <a:spLocks noGrp="1"/>
          </p:cNvSpPr>
          <p:nvPr>
            <p:ph type="subTitle" idx="9"/>
          </p:nvPr>
        </p:nvSpPr>
        <p:spPr>
          <a:xfrm>
            <a:off x="1871750" y="1620137"/>
            <a:ext cx="25890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Introduccion</a:t>
            </a:r>
            <a:endParaRPr dirty="0"/>
          </a:p>
        </p:txBody>
      </p:sp>
      <p:sp>
        <p:nvSpPr>
          <p:cNvPr id="306" name="Google Shape;306;p40"/>
          <p:cNvSpPr txBox="1">
            <a:spLocks noGrp="1"/>
          </p:cNvSpPr>
          <p:nvPr>
            <p:ph type="subTitle" idx="13"/>
          </p:nvPr>
        </p:nvSpPr>
        <p:spPr>
          <a:xfrm>
            <a:off x="5679623" y="1620137"/>
            <a:ext cx="25890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Nuestro Objetivo</a:t>
            </a:r>
            <a:endParaRPr dirty="0"/>
          </a:p>
        </p:txBody>
      </p:sp>
      <p:sp>
        <p:nvSpPr>
          <p:cNvPr id="307" name="Google Shape;307;p40"/>
          <p:cNvSpPr txBox="1">
            <a:spLocks noGrp="1"/>
          </p:cNvSpPr>
          <p:nvPr>
            <p:ph type="subTitle" idx="14"/>
          </p:nvPr>
        </p:nvSpPr>
        <p:spPr>
          <a:xfrm>
            <a:off x="3277500" y="2978777"/>
            <a:ext cx="25890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Sistema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5"/>
          <p:cNvSpPr txBox="1">
            <a:spLocks noGrp="1"/>
          </p:cNvSpPr>
          <p:nvPr>
            <p:ph type="title"/>
          </p:nvPr>
        </p:nvSpPr>
        <p:spPr>
          <a:xfrm>
            <a:off x="1163100" y="1396450"/>
            <a:ext cx="3808500" cy="6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Introduccion</a:t>
            </a:r>
            <a:endParaRPr dirty="0"/>
          </a:p>
        </p:txBody>
      </p:sp>
      <p:sp>
        <p:nvSpPr>
          <p:cNvPr id="349" name="Google Shape;349;p45"/>
          <p:cNvSpPr txBox="1">
            <a:spLocks noGrp="1"/>
          </p:cNvSpPr>
          <p:nvPr>
            <p:ph type="subTitle" idx="1"/>
          </p:nvPr>
        </p:nvSpPr>
        <p:spPr>
          <a:xfrm>
            <a:off x="1163100" y="2075650"/>
            <a:ext cx="3808500" cy="1496700"/>
          </a:xfrm>
          <a:prstGeom prst="rect">
            <a:avLst/>
          </a:prstGeom>
        </p:spPr>
        <p:txBody>
          <a:bodyPr spcFirstLastPara="1" wrap="square" lIns="91425" tIns="91425" rIns="91425" bIns="91425" anchor="t" anchorCtr="0">
            <a:noAutofit/>
          </a:bodyPr>
          <a:lstStyle/>
          <a:p>
            <a:pPr marL="139700" indent="0" algn="just" rtl="0">
              <a:spcBef>
                <a:spcPts val="0"/>
              </a:spcBef>
              <a:spcAft>
                <a:spcPts val="0"/>
              </a:spcAft>
              <a:buNone/>
            </a:pPr>
            <a:r>
              <a:rPr lang="es-MX" sz="1200" b="0" i="0" u="none" strike="noStrike" dirty="0">
                <a:solidFill>
                  <a:srgbClr val="000000"/>
                </a:solidFill>
                <a:effectLst/>
                <a:latin typeface="Times New Roman" panose="02020603050405020304" pitchFamily="18" charset="0"/>
              </a:rPr>
              <a:t>El proyecto se estableció para satisfacer la creciente necesidad de optimizar y sistematizar la gestión de medicamentos y la información del paciente en una clínica médica. Una clínica popular de la ciudad enfrentó desafíos a la hora de rastrear los suministros de medicamentos y gestionar y registrar de forma eficaz los datos de los pacientes. La falta de un sistema centralizado ha generado dificultades en la presentación de informes y la coordinación general de las actividades de salud.</a:t>
            </a:r>
            <a:endParaRPr lang="es-MX" b="0" dirty="0">
              <a:effectLst/>
            </a:endParaRPr>
          </a:p>
        </p:txBody>
      </p:sp>
      <p:pic>
        <p:nvPicPr>
          <p:cNvPr id="7" name="Imagen 6">
            <a:extLst>
              <a:ext uri="{FF2B5EF4-FFF2-40B4-BE49-F238E27FC236}">
                <a16:creationId xmlns:a16="http://schemas.microsoft.com/office/drawing/2014/main" id="{E1453043-C61E-4B94-B07E-A311398702CE}"/>
              </a:ext>
            </a:extLst>
          </p:cNvPr>
          <p:cNvPicPr>
            <a:picLocks noChangeAspect="1"/>
          </p:cNvPicPr>
          <p:nvPr/>
        </p:nvPicPr>
        <p:blipFill>
          <a:blip r:embed="rId3"/>
          <a:stretch>
            <a:fillRect/>
          </a:stretch>
        </p:blipFill>
        <p:spPr>
          <a:xfrm>
            <a:off x="5881799" y="1626446"/>
            <a:ext cx="3517054" cy="35170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3"/>
          <p:cNvSpPr txBox="1">
            <a:spLocks noGrp="1"/>
          </p:cNvSpPr>
          <p:nvPr>
            <p:ph type="title"/>
          </p:nvPr>
        </p:nvSpPr>
        <p:spPr>
          <a:xfrm>
            <a:off x="888300" y="400690"/>
            <a:ext cx="4995000" cy="11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Reglas del negocio</a:t>
            </a:r>
            <a:endParaRPr dirty="0"/>
          </a:p>
        </p:txBody>
      </p:sp>
      <p:sp>
        <p:nvSpPr>
          <p:cNvPr id="330" name="Google Shape;330;p43"/>
          <p:cNvSpPr txBox="1">
            <a:spLocks noGrp="1"/>
          </p:cNvSpPr>
          <p:nvPr>
            <p:ph type="subTitle" idx="1"/>
          </p:nvPr>
        </p:nvSpPr>
        <p:spPr>
          <a:xfrm>
            <a:off x="888300" y="1316013"/>
            <a:ext cx="4995000" cy="17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Se </a:t>
            </a:r>
            <a:r>
              <a:rPr lang="en-US" dirty="0" err="1"/>
              <a:t>nos</a:t>
            </a:r>
            <a:r>
              <a:rPr lang="en-US" dirty="0"/>
              <a:t> indico los </a:t>
            </a:r>
            <a:r>
              <a:rPr lang="en-US" dirty="0" err="1"/>
              <a:t>siguientes</a:t>
            </a:r>
            <a:r>
              <a:rPr lang="en-US" dirty="0"/>
              <a:t> </a:t>
            </a:r>
            <a:r>
              <a:rPr lang="en-US" dirty="0" err="1"/>
              <a:t>requerimientos</a:t>
            </a:r>
            <a:r>
              <a:rPr lang="en-US" dirty="0"/>
              <a:t> del </a:t>
            </a:r>
            <a:r>
              <a:rPr lang="en-US" dirty="0" err="1"/>
              <a:t>programa</a:t>
            </a:r>
            <a:endParaRPr lang="en-US" dirty="0"/>
          </a:p>
          <a:p>
            <a:pPr marL="457200" lvl="0" indent="-304800" algn="l" rtl="0">
              <a:spcBef>
                <a:spcPts val="1000"/>
              </a:spcBef>
              <a:spcAft>
                <a:spcPts val="0"/>
              </a:spcAft>
              <a:buSzPts val="1200"/>
              <a:buFont typeface="Albert Sans Medium"/>
              <a:buChar char="■"/>
            </a:pPr>
            <a:r>
              <a:rPr lang="es-EC" dirty="0"/>
              <a:t>Fácil de usar</a:t>
            </a:r>
            <a:endParaRPr dirty="0"/>
          </a:p>
          <a:p>
            <a:pPr marL="457200" lvl="0" indent="-304800" algn="l" rtl="0">
              <a:spcBef>
                <a:spcPts val="0"/>
              </a:spcBef>
              <a:spcAft>
                <a:spcPts val="0"/>
              </a:spcAft>
              <a:buSzPts val="1200"/>
              <a:buFont typeface="Albert Sans Medium"/>
              <a:buChar char="■"/>
            </a:pPr>
            <a:r>
              <a:rPr lang="es-EC" dirty="0"/>
              <a:t>Interfaz intuitiva</a:t>
            </a:r>
            <a:endParaRPr dirty="0"/>
          </a:p>
          <a:p>
            <a:pPr marL="457200" lvl="0" indent="-304800" algn="l" rtl="0">
              <a:spcBef>
                <a:spcPts val="0"/>
              </a:spcBef>
              <a:spcAft>
                <a:spcPts val="0"/>
              </a:spcAft>
              <a:buSzPts val="1200"/>
              <a:buFont typeface="Albert Sans Medium"/>
              <a:buChar char="■"/>
            </a:pPr>
            <a:r>
              <a:rPr lang="es-EC" dirty="0"/>
              <a:t>Registre a los Pacientes</a:t>
            </a:r>
          </a:p>
          <a:p>
            <a:pPr marL="457200" lvl="0" indent="-304800" algn="l" rtl="0">
              <a:spcBef>
                <a:spcPts val="0"/>
              </a:spcBef>
              <a:spcAft>
                <a:spcPts val="0"/>
              </a:spcAft>
              <a:buSzPts val="1200"/>
              <a:buFont typeface="Albert Sans Medium"/>
              <a:buChar char="■"/>
            </a:pPr>
            <a:r>
              <a:rPr lang="es-EC" dirty="0"/>
              <a:t>Buscar Pacientes</a:t>
            </a:r>
          </a:p>
          <a:p>
            <a:pPr marL="457200" lvl="0" indent="-304800" algn="l" rtl="0">
              <a:spcBef>
                <a:spcPts val="0"/>
              </a:spcBef>
              <a:spcAft>
                <a:spcPts val="0"/>
              </a:spcAft>
              <a:buSzPts val="1200"/>
              <a:buFont typeface="Albert Sans Medium"/>
              <a:buChar char="■"/>
            </a:pPr>
            <a:r>
              <a:rPr lang="es-EC" dirty="0"/>
              <a:t>Historial Medico</a:t>
            </a:r>
          </a:p>
          <a:p>
            <a:pPr marL="457200" lvl="0" indent="-304800" algn="l" rtl="0">
              <a:spcBef>
                <a:spcPts val="0"/>
              </a:spcBef>
              <a:spcAft>
                <a:spcPts val="0"/>
              </a:spcAft>
              <a:buSzPts val="1200"/>
              <a:buFont typeface="Albert Sans Medium"/>
              <a:buChar char="■"/>
            </a:pPr>
            <a:r>
              <a:rPr lang="es-EC" dirty="0"/>
              <a:t>Registro de Proveedores</a:t>
            </a:r>
          </a:p>
          <a:p>
            <a:pPr marL="457200" lvl="0" indent="-304800" algn="l" rtl="0">
              <a:spcBef>
                <a:spcPts val="0"/>
              </a:spcBef>
              <a:spcAft>
                <a:spcPts val="0"/>
              </a:spcAft>
              <a:buSzPts val="1200"/>
              <a:buFont typeface="Albert Sans Medium"/>
              <a:buChar char="■"/>
            </a:pPr>
            <a:r>
              <a:rPr lang="es-EC" dirty="0"/>
              <a:t>Registro de Compra</a:t>
            </a:r>
          </a:p>
          <a:p>
            <a:pPr marL="457200" lvl="0" indent="-304800" algn="l" rtl="0">
              <a:spcBef>
                <a:spcPts val="0"/>
              </a:spcBef>
              <a:spcAft>
                <a:spcPts val="0"/>
              </a:spcAft>
              <a:buSzPts val="1200"/>
              <a:buFont typeface="Albert Sans Medium"/>
              <a:buChar char="■"/>
            </a:pPr>
            <a:r>
              <a:rPr lang="es-EC" dirty="0"/>
              <a:t>Historial de Compra</a:t>
            </a:r>
          </a:p>
          <a:p>
            <a:pPr marL="457200" lvl="0" indent="-304800" algn="l" rtl="0">
              <a:spcBef>
                <a:spcPts val="0"/>
              </a:spcBef>
              <a:spcAft>
                <a:spcPts val="0"/>
              </a:spcAft>
              <a:buSzPts val="1200"/>
              <a:buFont typeface="Albert Sans Medium"/>
              <a:buChar char="■"/>
            </a:pPr>
            <a:r>
              <a:rPr lang="es-EC" dirty="0"/>
              <a:t>Seguro</a:t>
            </a:r>
          </a:p>
          <a:p>
            <a:pPr marL="457200" lvl="0" indent="-304800" algn="l" rtl="0">
              <a:spcBef>
                <a:spcPts val="0"/>
              </a:spcBef>
              <a:spcAft>
                <a:spcPts val="0"/>
              </a:spcAft>
              <a:buSzPts val="1200"/>
              <a:buFont typeface="Albert Sans Medium"/>
              <a:buChar char="■"/>
            </a:pPr>
            <a:r>
              <a:rPr lang="es-EC" dirty="0"/>
              <a:t>Confiable</a:t>
            </a:r>
          </a:p>
          <a:p>
            <a:pPr marL="0" lvl="0" indent="0" algn="l" rtl="0">
              <a:spcBef>
                <a:spcPts val="1000"/>
              </a:spcBef>
              <a:spcAft>
                <a:spcPts val="0"/>
              </a:spcAft>
              <a:buNone/>
            </a:pPr>
            <a:r>
              <a:rPr lang="en" dirty="0"/>
              <a:t>Y lo mas importante que sea un software unico para uso local!</a:t>
            </a:r>
            <a:endParaRPr dirty="0"/>
          </a:p>
        </p:txBody>
      </p:sp>
      <p:grpSp>
        <p:nvGrpSpPr>
          <p:cNvPr id="331" name="Google Shape;331;p43"/>
          <p:cNvGrpSpPr/>
          <p:nvPr/>
        </p:nvGrpSpPr>
        <p:grpSpPr>
          <a:xfrm>
            <a:off x="7725488" y="647500"/>
            <a:ext cx="751214" cy="207900"/>
            <a:chOff x="229375" y="3588100"/>
            <a:chExt cx="751214" cy="207900"/>
          </a:xfrm>
        </p:grpSpPr>
        <p:sp>
          <p:nvSpPr>
            <p:cNvPr id="332" name="Google Shape;332;p43"/>
            <p:cNvSpPr/>
            <p:nvPr/>
          </p:nvSpPr>
          <p:spPr>
            <a:xfrm>
              <a:off x="229375"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3" name="Google Shape;333;p43"/>
            <p:cNvSpPr/>
            <p:nvPr/>
          </p:nvSpPr>
          <p:spPr>
            <a:xfrm>
              <a:off x="501032"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4" name="Google Shape;334;p43"/>
            <p:cNvSpPr/>
            <p:nvPr/>
          </p:nvSpPr>
          <p:spPr>
            <a:xfrm>
              <a:off x="772689" y="3588100"/>
              <a:ext cx="207900" cy="207900"/>
            </a:xfrm>
            <a:prstGeom prst="plus">
              <a:avLst>
                <a:gd name="adj" fmla="val 3262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sp>
        <p:nvSpPr>
          <p:cNvPr id="335" name="Google Shape;335;p43"/>
          <p:cNvSpPr/>
          <p:nvPr/>
        </p:nvSpPr>
        <p:spPr>
          <a:xfrm>
            <a:off x="7306969" y="3103072"/>
            <a:ext cx="1588247" cy="1333814"/>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705900" y="508636"/>
            <a:ext cx="7732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Nuestro Objetivo</a:t>
            </a:r>
            <a:endParaRPr dirty="0"/>
          </a:p>
        </p:txBody>
      </p:sp>
      <p:sp>
        <p:nvSpPr>
          <p:cNvPr id="342" name="Google Shape;342;p44"/>
          <p:cNvSpPr txBox="1">
            <a:spLocks noGrp="1"/>
          </p:cNvSpPr>
          <p:nvPr>
            <p:ph type="subTitle" idx="2"/>
          </p:nvPr>
        </p:nvSpPr>
        <p:spPr>
          <a:xfrm>
            <a:off x="1367530" y="1269970"/>
            <a:ext cx="4896588" cy="21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b="0" i="0" u="none" strike="noStrike" dirty="0">
                <a:solidFill>
                  <a:schemeClr val="tx2">
                    <a:lumMod val="50000"/>
                  </a:schemeClr>
                </a:solidFill>
                <a:effectLst/>
                <a:latin typeface="Times New Roman" panose="02020603050405020304" pitchFamily="18" charset="0"/>
              </a:rPr>
              <a:t>Desarrollar un sistema integral de software, utilizando metodologías ágiles, específicamente SCRUM, para optimizar la gestión de medicamentos y la información de pacientes en una clínica médica ubicada en Santo Domingo, Ecuador. La motivación radica en mejorar la eficiencia operativa, abordando desafíos actuales como la gestión de inventarios, la interacción con proveedores y la administración de historiales médicos.</a:t>
            </a:r>
            <a:endParaRPr sz="1600" dirty="0">
              <a:solidFill>
                <a:schemeClr val="tx2">
                  <a:lumMod val="50000"/>
                </a:schemeClr>
              </a:solidFill>
            </a:endParaRPr>
          </a:p>
        </p:txBody>
      </p:sp>
      <p:sp>
        <p:nvSpPr>
          <p:cNvPr id="343" name="Google Shape;343;p44"/>
          <p:cNvSpPr/>
          <p:nvPr/>
        </p:nvSpPr>
        <p:spPr>
          <a:xfrm>
            <a:off x="7121901" y="3815524"/>
            <a:ext cx="1674912" cy="660603"/>
          </a:xfrm>
          <a:custGeom>
            <a:avLst/>
            <a:gdLst/>
            <a:ahLst/>
            <a:cxnLst/>
            <a:rect l="l" t="t" r="r" b="b"/>
            <a:pathLst>
              <a:path w="11222" h="4426" extrusionOk="0">
                <a:moveTo>
                  <a:pt x="5078" y="4426"/>
                </a:moveTo>
                <a:cubicBezTo>
                  <a:pt x="5059" y="4426"/>
                  <a:pt x="5043" y="4414"/>
                  <a:pt x="5037" y="4397"/>
                </a:cubicBezTo>
                <a:lnTo>
                  <a:pt x="4600" y="3112"/>
                </a:lnTo>
                <a:lnTo>
                  <a:pt x="43" y="3112"/>
                </a:lnTo>
                <a:cubicBezTo>
                  <a:pt x="19" y="3112"/>
                  <a:pt x="0" y="3092"/>
                  <a:pt x="0" y="3068"/>
                </a:cubicBezTo>
                <a:cubicBezTo>
                  <a:pt x="0" y="3044"/>
                  <a:pt x="19" y="3025"/>
                  <a:pt x="43" y="3025"/>
                </a:cubicBezTo>
                <a:lnTo>
                  <a:pt x="4631" y="3025"/>
                </a:lnTo>
                <a:cubicBezTo>
                  <a:pt x="4650" y="3025"/>
                  <a:pt x="4666" y="3037"/>
                  <a:pt x="4672" y="3055"/>
                </a:cubicBezTo>
                <a:lnTo>
                  <a:pt x="5057" y="4188"/>
                </a:lnTo>
                <a:lnTo>
                  <a:pt x="5555" y="38"/>
                </a:lnTo>
                <a:cubicBezTo>
                  <a:pt x="5558" y="17"/>
                  <a:pt x="5575" y="1"/>
                  <a:pt x="5597" y="0"/>
                </a:cubicBezTo>
                <a:cubicBezTo>
                  <a:pt x="5618" y="0"/>
                  <a:pt x="5637" y="13"/>
                  <a:pt x="5641" y="34"/>
                </a:cubicBezTo>
                <a:cubicBezTo>
                  <a:pt x="5883" y="1222"/>
                  <a:pt x="6318" y="3348"/>
                  <a:pt x="6446" y="3940"/>
                </a:cubicBezTo>
                <a:cubicBezTo>
                  <a:pt x="6548" y="3629"/>
                  <a:pt x="6786" y="2987"/>
                  <a:pt x="6872" y="2756"/>
                </a:cubicBezTo>
                <a:cubicBezTo>
                  <a:pt x="6878" y="2740"/>
                  <a:pt x="6892" y="2729"/>
                  <a:pt x="6908" y="2728"/>
                </a:cubicBezTo>
                <a:cubicBezTo>
                  <a:pt x="6924" y="2726"/>
                  <a:pt x="6940" y="2734"/>
                  <a:pt x="6949" y="2747"/>
                </a:cubicBezTo>
                <a:lnTo>
                  <a:pt x="7350" y="3371"/>
                </a:lnTo>
                <a:lnTo>
                  <a:pt x="7468" y="3077"/>
                </a:lnTo>
                <a:cubicBezTo>
                  <a:pt x="7474" y="3061"/>
                  <a:pt x="7490" y="3050"/>
                  <a:pt x="7508" y="3050"/>
                </a:cubicBezTo>
                <a:lnTo>
                  <a:pt x="8245" y="3050"/>
                </a:lnTo>
                <a:lnTo>
                  <a:pt x="8682" y="1667"/>
                </a:lnTo>
                <a:cubicBezTo>
                  <a:pt x="8688" y="1648"/>
                  <a:pt x="8706" y="1635"/>
                  <a:pt x="8726" y="1637"/>
                </a:cubicBezTo>
                <a:cubicBezTo>
                  <a:pt x="8746" y="1638"/>
                  <a:pt x="8762" y="1652"/>
                  <a:pt x="8766" y="1671"/>
                </a:cubicBezTo>
                <a:lnTo>
                  <a:pt x="9190" y="3927"/>
                </a:lnTo>
                <a:lnTo>
                  <a:pt x="9623" y="1100"/>
                </a:lnTo>
                <a:cubicBezTo>
                  <a:pt x="9626" y="1079"/>
                  <a:pt x="9643" y="1064"/>
                  <a:pt x="9664" y="1063"/>
                </a:cubicBezTo>
                <a:cubicBezTo>
                  <a:pt x="9684" y="1062"/>
                  <a:pt x="9703" y="1076"/>
                  <a:pt x="9708" y="1097"/>
                </a:cubicBezTo>
                <a:lnTo>
                  <a:pt x="10171" y="3000"/>
                </a:lnTo>
                <a:lnTo>
                  <a:pt x="11178" y="3000"/>
                </a:lnTo>
                <a:cubicBezTo>
                  <a:pt x="11202" y="3000"/>
                  <a:pt x="11222" y="3020"/>
                  <a:pt x="11222" y="3044"/>
                </a:cubicBezTo>
                <a:cubicBezTo>
                  <a:pt x="11222" y="3067"/>
                  <a:pt x="11202" y="3086"/>
                  <a:pt x="11178" y="3086"/>
                </a:cubicBezTo>
                <a:lnTo>
                  <a:pt x="10137" y="3086"/>
                </a:lnTo>
                <a:cubicBezTo>
                  <a:pt x="10117" y="3086"/>
                  <a:pt x="10100" y="3073"/>
                  <a:pt x="10095" y="3054"/>
                </a:cubicBezTo>
                <a:lnTo>
                  <a:pt x="9675" y="1330"/>
                </a:lnTo>
                <a:lnTo>
                  <a:pt x="9237" y="4191"/>
                </a:lnTo>
                <a:cubicBezTo>
                  <a:pt x="9234" y="4212"/>
                  <a:pt x="9216" y="4227"/>
                  <a:pt x="9195" y="4227"/>
                </a:cubicBezTo>
                <a:cubicBezTo>
                  <a:pt x="9174" y="4228"/>
                  <a:pt x="9156" y="4213"/>
                  <a:pt x="9152" y="4192"/>
                </a:cubicBezTo>
                <a:lnTo>
                  <a:pt x="8713" y="1857"/>
                </a:lnTo>
                <a:lnTo>
                  <a:pt x="8318" y="3106"/>
                </a:lnTo>
                <a:cubicBezTo>
                  <a:pt x="8312" y="3124"/>
                  <a:pt x="8296" y="3136"/>
                  <a:pt x="8277" y="3136"/>
                </a:cubicBezTo>
                <a:lnTo>
                  <a:pt x="7537" y="3136"/>
                </a:lnTo>
                <a:lnTo>
                  <a:pt x="7399" y="3481"/>
                </a:lnTo>
                <a:cubicBezTo>
                  <a:pt x="7393" y="3496"/>
                  <a:pt x="7380" y="3507"/>
                  <a:pt x="7363" y="3508"/>
                </a:cubicBezTo>
                <a:cubicBezTo>
                  <a:pt x="7347" y="3510"/>
                  <a:pt x="7332" y="3502"/>
                  <a:pt x="7323" y="3488"/>
                </a:cubicBezTo>
                <a:lnTo>
                  <a:pt x="6923" y="2867"/>
                </a:lnTo>
                <a:cubicBezTo>
                  <a:pt x="6746" y="3346"/>
                  <a:pt x="6491" y="4047"/>
                  <a:pt x="6485" y="4111"/>
                </a:cubicBezTo>
                <a:cubicBezTo>
                  <a:pt x="6485" y="4133"/>
                  <a:pt x="6468" y="4152"/>
                  <a:pt x="6446" y="4154"/>
                </a:cubicBezTo>
                <a:cubicBezTo>
                  <a:pt x="6406" y="4158"/>
                  <a:pt x="6400" y="4128"/>
                  <a:pt x="6387" y="4075"/>
                </a:cubicBezTo>
                <a:cubicBezTo>
                  <a:pt x="6381" y="4045"/>
                  <a:pt x="6371" y="4001"/>
                  <a:pt x="6358" y="3946"/>
                </a:cubicBezTo>
                <a:cubicBezTo>
                  <a:pt x="6336" y="3840"/>
                  <a:pt x="6303" y="3685"/>
                  <a:pt x="6262" y="3485"/>
                </a:cubicBezTo>
                <a:cubicBezTo>
                  <a:pt x="6191" y="3147"/>
                  <a:pt x="6093" y="2677"/>
                  <a:pt x="5972" y="2086"/>
                </a:cubicBezTo>
                <a:cubicBezTo>
                  <a:pt x="5829" y="1388"/>
                  <a:pt x="5685" y="683"/>
                  <a:pt x="5609" y="314"/>
                </a:cubicBezTo>
                <a:lnTo>
                  <a:pt x="5121" y="4388"/>
                </a:lnTo>
                <a:cubicBezTo>
                  <a:pt x="5118" y="4408"/>
                  <a:pt x="5102" y="4424"/>
                  <a:pt x="5082" y="4425"/>
                </a:cubicBezTo>
                <a:cubicBezTo>
                  <a:pt x="5081" y="4426"/>
                  <a:pt x="5079" y="4426"/>
                  <a:pt x="5078" y="44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4"/>
          <p:cNvSpPr txBox="1">
            <a:spLocks noGrp="1"/>
          </p:cNvSpPr>
          <p:nvPr>
            <p:ph type="title"/>
          </p:nvPr>
        </p:nvSpPr>
        <p:spPr>
          <a:xfrm>
            <a:off x="1103575" y="1804150"/>
            <a:ext cx="4768800" cy="10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Sistema</a:t>
            </a:r>
            <a:endParaRPr dirty="0"/>
          </a:p>
        </p:txBody>
      </p:sp>
      <p:sp>
        <p:nvSpPr>
          <p:cNvPr id="749" name="Google Shape;749;p64"/>
          <p:cNvSpPr txBox="1">
            <a:spLocks noGrp="1"/>
          </p:cNvSpPr>
          <p:nvPr>
            <p:ph type="title" idx="2"/>
          </p:nvPr>
        </p:nvSpPr>
        <p:spPr>
          <a:xfrm>
            <a:off x="1103575" y="901106"/>
            <a:ext cx="1652100" cy="10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8" name="Imagen 7">
            <a:extLst>
              <a:ext uri="{FF2B5EF4-FFF2-40B4-BE49-F238E27FC236}">
                <a16:creationId xmlns:a16="http://schemas.microsoft.com/office/drawing/2014/main" id="{39952825-4790-4001-87EB-0DD81DF8EFA6}"/>
              </a:ext>
            </a:extLst>
          </p:cNvPr>
          <p:cNvPicPr>
            <a:picLocks noChangeAspect="1"/>
          </p:cNvPicPr>
          <p:nvPr/>
        </p:nvPicPr>
        <p:blipFill>
          <a:blip r:embed="rId3"/>
          <a:stretch>
            <a:fillRect/>
          </a:stretch>
        </p:blipFill>
        <p:spPr>
          <a:xfrm>
            <a:off x="5872375" y="1579032"/>
            <a:ext cx="3517054" cy="35170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53"/>
          <p:cNvPicPr preferRelativeResize="0">
            <a:picLocks noGrp="1"/>
          </p:cNvPicPr>
          <p:nvPr>
            <p:ph type="pic" idx="2"/>
          </p:nvPr>
        </p:nvPicPr>
        <p:blipFill rotWithShape="1">
          <a:blip r:embed="rId3">
            <a:alphaModFix/>
          </a:blip>
          <a:srcRect t="2690" b="12707"/>
          <a:stretch/>
        </p:blipFill>
        <p:spPr>
          <a:xfrm>
            <a:off x="-25" y="-13725"/>
            <a:ext cx="9144000" cy="5157299"/>
          </a:xfrm>
          <a:prstGeom prst="rect">
            <a:avLst/>
          </a:prstGeom>
        </p:spPr>
      </p:pic>
      <p:sp>
        <p:nvSpPr>
          <p:cNvPr id="478" name="Google Shape;478;p53"/>
          <p:cNvSpPr txBox="1">
            <a:spLocks noGrp="1"/>
          </p:cNvSpPr>
          <p:nvPr>
            <p:ph type="title"/>
          </p:nvPr>
        </p:nvSpPr>
        <p:spPr>
          <a:xfrm>
            <a:off x="720000" y="4008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Enfriando tus problemas!!</a:t>
            </a:r>
            <a:endParaRPr dirty="0"/>
          </a:p>
        </p:txBody>
      </p:sp>
      <p:grpSp>
        <p:nvGrpSpPr>
          <p:cNvPr id="479" name="Google Shape;479;p53"/>
          <p:cNvGrpSpPr/>
          <p:nvPr/>
        </p:nvGrpSpPr>
        <p:grpSpPr>
          <a:xfrm>
            <a:off x="161668" y="143956"/>
            <a:ext cx="8883652" cy="4771720"/>
            <a:chOff x="161668" y="143956"/>
            <a:chExt cx="8883652" cy="4771720"/>
          </a:xfrm>
        </p:grpSpPr>
        <p:grpSp>
          <p:nvGrpSpPr>
            <p:cNvPr id="480" name="Google Shape;480;p53"/>
            <p:cNvGrpSpPr/>
            <p:nvPr/>
          </p:nvGrpSpPr>
          <p:grpSpPr>
            <a:xfrm>
              <a:off x="161668" y="4543551"/>
              <a:ext cx="558000" cy="372125"/>
              <a:chOff x="7872768" y="284101"/>
              <a:chExt cx="558000" cy="372125"/>
            </a:xfrm>
          </p:grpSpPr>
          <p:grpSp>
            <p:nvGrpSpPr>
              <p:cNvPr id="481" name="Google Shape;481;p53"/>
              <p:cNvGrpSpPr/>
              <p:nvPr/>
            </p:nvGrpSpPr>
            <p:grpSpPr>
              <a:xfrm>
                <a:off x="7872768" y="311526"/>
                <a:ext cx="497850" cy="344700"/>
                <a:chOff x="8504418" y="4660309"/>
                <a:chExt cx="497850" cy="344700"/>
              </a:xfrm>
            </p:grpSpPr>
            <p:sp>
              <p:nvSpPr>
                <p:cNvPr id="482" name="Google Shape;482;p53"/>
                <p:cNvSpPr/>
                <p:nvPr/>
              </p:nvSpPr>
              <p:spPr>
                <a:xfrm>
                  <a:off x="8581068" y="4660309"/>
                  <a:ext cx="96000" cy="96000"/>
                </a:xfrm>
                <a:prstGeom prst="ellipse">
                  <a:avLst/>
                </a:pr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3"/>
                <p:cNvSpPr/>
                <p:nvPr/>
              </p:nvSpPr>
              <p:spPr>
                <a:xfrm>
                  <a:off x="8677068" y="4679809"/>
                  <a:ext cx="325200" cy="325200"/>
                </a:xfrm>
                <a:prstGeom prst="mathPlus">
                  <a:avLst>
                    <a:gd name="adj1" fmla="val 23520"/>
                  </a:avLst>
                </a:pr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3"/>
                <p:cNvSpPr/>
                <p:nvPr/>
              </p:nvSpPr>
              <p:spPr>
                <a:xfrm>
                  <a:off x="8504418" y="4828134"/>
                  <a:ext cx="68100" cy="68100"/>
                </a:xfrm>
                <a:prstGeom prst="ellipse">
                  <a:avLst/>
                </a:pr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53"/>
              <p:cNvSpPr/>
              <p:nvPr/>
            </p:nvSpPr>
            <p:spPr>
              <a:xfrm>
                <a:off x="8362668" y="284101"/>
                <a:ext cx="68100" cy="68100"/>
              </a:xfrm>
              <a:prstGeom prst="ellipse">
                <a:avLst/>
              </a:pr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53"/>
            <p:cNvGrpSpPr/>
            <p:nvPr/>
          </p:nvGrpSpPr>
          <p:grpSpPr>
            <a:xfrm>
              <a:off x="161672" y="143956"/>
              <a:ext cx="395484" cy="243321"/>
              <a:chOff x="2873672" y="4685781"/>
              <a:chExt cx="395484" cy="243321"/>
            </a:xfrm>
          </p:grpSpPr>
          <p:sp>
            <p:nvSpPr>
              <p:cNvPr id="487" name="Google Shape;487;p53"/>
              <p:cNvSpPr/>
              <p:nvPr/>
            </p:nvSpPr>
            <p:spPr>
              <a:xfrm rot="5400000">
                <a:off x="3195534" y="4691637"/>
                <a:ext cx="79477" cy="67765"/>
              </a:xfrm>
              <a:custGeom>
                <a:avLst/>
                <a:gdLst/>
                <a:ahLst/>
                <a:cxnLst/>
                <a:rect l="l" t="t" r="r" b="b"/>
                <a:pathLst>
                  <a:path w="2633" h="2245" extrusionOk="0">
                    <a:moveTo>
                      <a:pt x="1137" y="1"/>
                    </a:moveTo>
                    <a:cubicBezTo>
                      <a:pt x="556" y="1"/>
                      <a:pt x="1" y="448"/>
                      <a:pt x="1" y="1129"/>
                    </a:cubicBezTo>
                    <a:cubicBezTo>
                      <a:pt x="1" y="1749"/>
                      <a:pt x="510" y="2245"/>
                      <a:pt x="1130" y="2245"/>
                    </a:cubicBezTo>
                    <a:cubicBezTo>
                      <a:pt x="2136" y="2245"/>
                      <a:pt x="2632" y="1032"/>
                      <a:pt x="1929" y="330"/>
                    </a:cubicBezTo>
                    <a:cubicBezTo>
                      <a:pt x="1698" y="103"/>
                      <a:pt x="1415" y="1"/>
                      <a:pt x="1137" y="1"/>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3"/>
              <p:cNvSpPr/>
              <p:nvPr/>
            </p:nvSpPr>
            <p:spPr>
              <a:xfrm rot="5400000">
                <a:off x="3031660" y="4691637"/>
                <a:ext cx="79477" cy="67765"/>
              </a:xfrm>
              <a:custGeom>
                <a:avLst/>
                <a:gdLst/>
                <a:ahLst/>
                <a:cxnLst/>
                <a:rect l="l" t="t" r="r" b="b"/>
                <a:pathLst>
                  <a:path w="2633" h="2245" extrusionOk="0">
                    <a:moveTo>
                      <a:pt x="1137" y="0"/>
                    </a:moveTo>
                    <a:cubicBezTo>
                      <a:pt x="556" y="0"/>
                      <a:pt x="1" y="447"/>
                      <a:pt x="1" y="1128"/>
                    </a:cubicBezTo>
                    <a:cubicBezTo>
                      <a:pt x="1" y="1748"/>
                      <a:pt x="510" y="2244"/>
                      <a:pt x="1130" y="2244"/>
                    </a:cubicBezTo>
                    <a:cubicBezTo>
                      <a:pt x="2136" y="2244"/>
                      <a:pt x="2632" y="1032"/>
                      <a:pt x="1929" y="329"/>
                    </a:cubicBezTo>
                    <a:cubicBezTo>
                      <a:pt x="1698" y="102"/>
                      <a:pt x="1415" y="0"/>
                      <a:pt x="1137" y="0"/>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3"/>
              <p:cNvSpPr/>
              <p:nvPr/>
            </p:nvSpPr>
            <p:spPr>
              <a:xfrm rot="5400000">
                <a:off x="3195549" y="4855496"/>
                <a:ext cx="79447" cy="67765"/>
              </a:xfrm>
              <a:custGeom>
                <a:avLst/>
                <a:gdLst/>
                <a:ahLst/>
                <a:cxnLst/>
                <a:rect l="l" t="t" r="r" b="b"/>
                <a:pathLst>
                  <a:path w="2632" h="2245" extrusionOk="0">
                    <a:moveTo>
                      <a:pt x="1137" y="1"/>
                    </a:moveTo>
                    <a:cubicBezTo>
                      <a:pt x="556" y="1"/>
                      <a:pt x="0" y="448"/>
                      <a:pt x="0" y="1129"/>
                    </a:cubicBezTo>
                    <a:cubicBezTo>
                      <a:pt x="0" y="1749"/>
                      <a:pt x="510" y="2245"/>
                      <a:pt x="1130" y="2245"/>
                    </a:cubicBezTo>
                    <a:cubicBezTo>
                      <a:pt x="2136" y="2245"/>
                      <a:pt x="2632" y="1032"/>
                      <a:pt x="1929" y="330"/>
                    </a:cubicBezTo>
                    <a:cubicBezTo>
                      <a:pt x="1697" y="103"/>
                      <a:pt x="1414" y="1"/>
                      <a:pt x="1137" y="1"/>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3"/>
              <p:cNvSpPr/>
              <p:nvPr/>
            </p:nvSpPr>
            <p:spPr>
              <a:xfrm rot="5400000">
                <a:off x="3031675" y="4855496"/>
                <a:ext cx="79447" cy="67765"/>
              </a:xfrm>
              <a:custGeom>
                <a:avLst/>
                <a:gdLst/>
                <a:ahLst/>
                <a:cxnLst/>
                <a:rect l="l" t="t" r="r" b="b"/>
                <a:pathLst>
                  <a:path w="2632" h="2245" extrusionOk="0">
                    <a:moveTo>
                      <a:pt x="1137" y="0"/>
                    </a:moveTo>
                    <a:cubicBezTo>
                      <a:pt x="556" y="0"/>
                      <a:pt x="0" y="447"/>
                      <a:pt x="0" y="1128"/>
                    </a:cubicBezTo>
                    <a:cubicBezTo>
                      <a:pt x="0" y="1748"/>
                      <a:pt x="510" y="2244"/>
                      <a:pt x="1130" y="2244"/>
                    </a:cubicBezTo>
                    <a:cubicBezTo>
                      <a:pt x="2136" y="2244"/>
                      <a:pt x="2632" y="1032"/>
                      <a:pt x="1929" y="329"/>
                    </a:cubicBezTo>
                    <a:cubicBezTo>
                      <a:pt x="1697" y="102"/>
                      <a:pt x="1414" y="0"/>
                      <a:pt x="1137" y="0"/>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3"/>
              <p:cNvSpPr/>
              <p:nvPr/>
            </p:nvSpPr>
            <p:spPr>
              <a:xfrm rot="5400000">
                <a:off x="2867816" y="4691637"/>
                <a:ext cx="79477" cy="67765"/>
              </a:xfrm>
              <a:custGeom>
                <a:avLst/>
                <a:gdLst/>
                <a:ahLst/>
                <a:cxnLst/>
                <a:rect l="l" t="t" r="r" b="b"/>
                <a:pathLst>
                  <a:path w="2633" h="2245" extrusionOk="0">
                    <a:moveTo>
                      <a:pt x="1137" y="1"/>
                    </a:moveTo>
                    <a:cubicBezTo>
                      <a:pt x="556" y="1"/>
                      <a:pt x="1" y="448"/>
                      <a:pt x="1" y="1129"/>
                    </a:cubicBezTo>
                    <a:cubicBezTo>
                      <a:pt x="1" y="1749"/>
                      <a:pt x="510" y="2245"/>
                      <a:pt x="1130" y="2245"/>
                    </a:cubicBezTo>
                    <a:cubicBezTo>
                      <a:pt x="2136" y="2245"/>
                      <a:pt x="2632" y="1032"/>
                      <a:pt x="1929" y="330"/>
                    </a:cubicBezTo>
                    <a:cubicBezTo>
                      <a:pt x="1698" y="103"/>
                      <a:pt x="1415" y="1"/>
                      <a:pt x="1137" y="1"/>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3"/>
              <p:cNvSpPr/>
              <p:nvPr/>
            </p:nvSpPr>
            <p:spPr>
              <a:xfrm rot="5400000">
                <a:off x="2867831" y="4855496"/>
                <a:ext cx="79447" cy="67765"/>
              </a:xfrm>
              <a:custGeom>
                <a:avLst/>
                <a:gdLst/>
                <a:ahLst/>
                <a:cxnLst/>
                <a:rect l="l" t="t" r="r" b="b"/>
                <a:pathLst>
                  <a:path w="2632" h="2245" extrusionOk="0">
                    <a:moveTo>
                      <a:pt x="1137" y="1"/>
                    </a:moveTo>
                    <a:cubicBezTo>
                      <a:pt x="556" y="1"/>
                      <a:pt x="0" y="448"/>
                      <a:pt x="0" y="1129"/>
                    </a:cubicBezTo>
                    <a:cubicBezTo>
                      <a:pt x="0" y="1749"/>
                      <a:pt x="510" y="2245"/>
                      <a:pt x="1130" y="2245"/>
                    </a:cubicBezTo>
                    <a:cubicBezTo>
                      <a:pt x="2136" y="2245"/>
                      <a:pt x="2632" y="1032"/>
                      <a:pt x="1929" y="330"/>
                    </a:cubicBezTo>
                    <a:cubicBezTo>
                      <a:pt x="1697" y="103"/>
                      <a:pt x="1414" y="1"/>
                      <a:pt x="1137" y="1"/>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53"/>
            <p:cNvGrpSpPr/>
            <p:nvPr/>
          </p:nvGrpSpPr>
          <p:grpSpPr>
            <a:xfrm>
              <a:off x="8430768" y="3918153"/>
              <a:ext cx="614552" cy="473201"/>
              <a:chOff x="8345618" y="4521353"/>
              <a:chExt cx="614552" cy="473201"/>
            </a:xfrm>
          </p:grpSpPr>
          <p:grpSp>
            <p:nvGrpSpPr>
              <p:cNvPr id="494" name="Google Shape;494;p53"/>
              <p:cNvGrpSpPr/>
              <p:nvPr/>
            </p:nvGrpSpPr>
            <p:grpSpPr>
              <a:xfrm rot="-807402">
                <a:off x="8568026" y="4557933"/>
                <a:ext cx="355996" cy="352572"/>
                <a:chOff x="-37385100" y="3949908"/>
                <a:chExt cx="321350" cy="318225"/>
              </a:xfrm>
            </p:grpSpPr>
            <p:sp>
              <p:nvSpPr>
                <p:cNvPr id="495" name="Google Shape;495;p53"/>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3"/>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3"/>
              <p:cNvGrpSpPr/>
              <p:nvPr/>
            </p:nvGrpSpPr>
            <p:grpSpPr>
              <a:xfrm rot="-2972797">
                <a:off x="8405062" y="4734378"/>
                <a:ext cx="172642" cy="235914"/>
                <a:chOff x="8504418" y="4660309"/>
                <a:chExt cx="172650" cy="235925"/>
              </a:xfrm>
            </p:grpSpPr>
            <p:sp>
              <p:nvSpPr>
                <p:cNvPr id="498" name="Google Shape;498;p53"/>
                <p:cNvSpPr/>
                <p:nvPr/>
              </p:nvSpPr>
              <p:spPr>
                <a:xfrm>
                  <a:off x="8581068" y="4660309"/>
                  <a:ext cx="96000" cy="96000"/>
                </a:xfrm>
                <a:prstGeom prst="ellipse">
                  <a:avLst/>
                </a:pr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3"/>
                <p:cNvSpPr/>
                <p:nvPr/>
              </p:nvSpPr>
              <p:spPr>
                <a:xfrm>
                  <a:off x="8504418" y="4828134"/>
                  <a:ext cx="68100" cy="68100"/>
                </a:xfrm>
                <a:prstGeom prst="ellipse">
                  <a:avLst/>
                </a:prstGeom>
                <a:solidFill>
                  <a:srgbClr val="F8AD41">
                    <a:alpha val="4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0" name="Google Shape;500;p53"/>
          <p:cNvGrpSpPr/>
          <p:nvPr/>
        </p:nvGrpSpPr>
        <p:grpSpPr>
          <a:xfrm>
            <a:off x="-293147" y="-169598"/>
            <a:ext cx="1835420" cy="1947639"/>
            <a:chOff x="-231439" y="371125"/>
            <a:chExt cx="2302333" cy="2443100"/>
          </a:xfrm>
        </p:grpSpPr>
        <p:sp>
          <p:nvSpPr>
            <p:cNvPr id="501" name="Google Shape;501;p53"/>
            <p:cNvSpPr/>
            <p:nvPr/>
          </p:nvSpPr>
          <p:spPr>
            <a:xfrm>
              <a:off x="-231439" y="371125"/>
              <a:ext cx="2302333" cy="2443100"/>
            </a:xfrm>
            <a:custGeom>
              <a:avLst/>
              <a:gdLst/>
              <a:ahLst/>
              <a:cxnLst/>
              <a:rect l="l" t="t" r="r" b="b"/>
              <a:pathLst>
                <a:path w="7964" h="8451" extrusionOk="0">
                  <a:moveTo>
                    <a:pt x="3207" y="0"/>
                  </a:moveTo>
                  <a:lnTo>
                    <a:pt x="3207" y="2813"/>
                  </a:lnTo>
                  <a:lnTo>
                    <a:pt x="832" y="1304"/>
                  </a:lnTo>
                  <a:lnTo>
                    <a:pt x="0" y="2613"/>
                  </a:lnTo>
                  <a:lnTo>
                    <a:pt x="2537" y="4225"/>
                  </a:lnTo>
                  <a:lnTo>
                    <a:pt x="0" y="5838"/>
                  </a:lnTo>
                  <a:lnTo>
                    <a:pt x="832" y="7147"/>
                  </a:lnTo>
                  <a:lnTo>
                    <a:pt x="3207" y="5637"/>
                  </a:lnTo>
                  <a:lnTo>
                    <a:pt x="3207" y="8451"/>
                  </a:lnTo>
                  <a:lnTo>
                    <a:pt x="4757" y="8451"/>
                  </a:lnTo>
                  <a:lnTo>
                    <a:pt x="4757" y="5637"/>
                  </a:lnTo>
                  <a:lnTo>
                    <a:pt x="7131" y="7147"/>
                  </a:lnTo>
                  <a:lnTo>
                    <a:pt x="7964" y="5838"/>
                  </a:lnTo>
                  <a:lnTo>
                    <a:pt x="5427" y="4225"/>
                  </a:lnTo>
                  <a:lnTo>
                    <a:pt x="7964" y="2613"/>
                  </a:lnTo>
                  <a:lnTo>
                    <a:pt x="7131" y="1304"/>
                  </a:lnTo>
                  <a:lnTo>
                    <a:pt x="4757" y="2813"/>
                  </a:lnTo>
                  <a:lnTo>
                    <a:pt x="4757" y="0"/>
                  </a:lnTo>
                  <a:lnTo>
                    <a:pt x="3207" y="0"/>
                  </a:lnTo>
                  <a:close/>
                </a:path>
              </a:pathLst>
            </a:custGeom>
            <a:noFill/>
            <a:ln w="28575" cap="flat" cmpd="sng">
              <a:solidFill>
                <a:schemeClr val="accen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53"/>
            <p:cNvSpPr/>
            <p:nvPr/>
          </p:nvSpPr>
          <p:spPr>
            <a:xfrm>
              <a:off x="-48449" y="499254"/>
              <a:ext cx="1936342" cy="1626131"/>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70" name="Google Shape;370;p46"/>
          <p:cNvSpPr/>
          <p:nvPr/>
        </p:nvSpPr>
        <p:spPr>
          <a:xfrm>
            <a:off x="8427149" y="717332"/>
            <a:ext cx="462094" cy="424812"/>
          </a:xfrm>
          <a:custGeom>
            <a:avLst/>
            <a:gdLst/>
            <a:ahLst/>
            <a:cxnLst/>
            <a:rect l="l" t="t" r="r" b="b"/>
            <a:pathLst>
              <a:path w="1797" h="1652" extrusionOk="0">
                <a:moveTo>
                  <a:pt x="1115" y="850"/>
                </a:moveTo>
                <a:lnTo>
                  <a:pt x="946" y="1188"/>
                </a:lnTo>
                <a:cubicBezTo>
                  <a:pt x="937" y="1206"/>
                  <a:pt x="918" y="1217"/>
                  <a:pt x="899" y="1217"/>
                </a:cubicBezTo>
                <a:cubicBezTo>
                  <a:pt x="891" y="1217"/>
                  <a:pt x="883" y="1215"/>
                  <a:pt x="875" y="1212"/>
                </a:cubicBezTo>
                <a:cubicBezTo>
                  <a:pt x="849" y="1198"/>
                  <a:pt x="839" y="1167"/>
                  <a:pt x="852" y="1141"/>
                </a:cubicBezTo>
                <a:lnTo>
                  <a:pt x="983" y="879"/>
                </a:lnTo>
                <a:lnTo>
                  <a:pt x="730" y="879"/>
                </a:lnTo>
                <a:cubicBezTo>
                  <a:pt x="711" y="879"/>
                  <a:pt x="695" y="869"/>
                  <a:pt x="685" y="854"/>
                </a:cubicBezTo>
                <a:cubicBezTo>
                  <a:pt x="675" y="838"/>
                  <a:pt x="675" y="819"/>
                  <a:pt x="683" y="803"/>
                </a:cubicBezTo>
                <a:lnTo>
                  <a:pt x="852" y="464"/>
                </a:lnTo>
                <a:cubicBezTo>
                  <a:pt x="865" y="438"/>
                  <a:pt x="897" y="428"/>
                  <a:pt x="923" y="440"/>
                </a:cubicBezTo>
                <a:cubicBezTo>
                  <a:pt x="948" y="453"/>
                  <a:pt x="959" y="485"/>
                  <a:pt x="946" y="511"/>
                </a:cubicBezTo>
                <a:lnTo>
                  <a:pt x="815" y="773"/>
                </a:lnTo>
                <a:lnTo>
                  <a:pt x="1068" y="773"/>
                </a:lnTo>
                <a:cubicBezTo>
                  <a:pt x="1086" y="773"/>
                  <a:pt x="1103" y="783"/>
                  <a:pt x="1113" y="798"/>
                </a:cubicBezTo>
                <a:cubicBezTo>
                  <a:pt x="1123" y="814"/>
                  <a:pt x="1123" y="833"/>
                  <a:pt x="1115" y="850"/>
                </a:cubicBezTo>
                <a:moveTo>
                  <a:pt x="1637" y="160"/>
                </a:moveTo>
                <a:cubicBezTo>
                  <a:pt x="1534" y="57"/>
                  <a:pt x="1396" y="0"/>
                  <a:pt x="1249" y="0"/>
                </a:cubicBezTo>
                <a:cubicBezTo>
                  <a:pt x="1120" y="0"/>
                  <a:pt x="997" y="45"/>
                  <a:pt x="899" y="126"/>
                </a:cubicBezTo>
                <a:cubicBezTo>
                  <a:pt x="800" y="45"/>
                  <a:pt x="678" y="0"/>
                  <a:pt x="548" y="0"/>
                </a:cubicBezTo>
                <a:cubicBezTo>
                  <a:pt x="402" y="0"/>
                  <a:pt x="264" y="57"/>
                  <a:pt x="161" y="160"/>
                </a:cubicBezTo>
                <a:cubicBezTo>
                  <a:pt x="-53" y="374"/>
                  <a:pt x="-53" y="722"/>
                  <a:pt x="161" y="936"/>
                </a:cubicBezTo>
                <a:lnTo>
                  <a:pt x="861" y="1637"/>
                </a:lnTo>
                <a:cubicBezTo>
                  <a:pt x="872" y="1647"/>
                  <a:pt x="886" y="1652"/>
                  <a:pt x="899" y="1652"/>
                </a:cubicBezTo>
                <a:cubicBezTo>
                  <a:pt x="912" y="1652"/>
                  <a:pt x="926" y="1647"/>
                  <a:pt x="936" y="1637"/>
                </a:cubicBezTo>
                <a:lnTo>
                  <a:pt x="1637" y="936"/>
                </a:lnTo>
                <a:cubicBezTo>
                  <a:pt x="1851" y="722"/>
                  <a:pt x="1851" y="374"/>
                  <a:pt x="1637" y="1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371" name="Google Shape;371;p46"/>
          <p:cNvGrpSpPr/>
          <p:nvPr/>
        </p:nvGrpSpPr>
        <p:grpSpPr>
          <a:xfrm>
            <a:off x="-476850" y="3230237"/>
            <a:ext cx="1597399" cy="1695080"/>
            <a:chOff x="-476850" y="3230237"/>
            <a:chExt cx="1597399" cy="1695080"/>
          </a:xfrm>
        </p:grpSpPr>
        <p:sp>
          <p:nvSpPr>
            <p:cNvPr id="372" name="Google Shape;372;p46"/>
            <p:cNvSpPr/>
            <p:nvPr/>
          </p:nvSpPr>
          <p:spPr>
            <a:xfrm>
              <a:off x="-476850" y="3230237"/>
              <a:ext cx="1597399" cy="1695080"/>
            </a:xfrm>
            <a:custGeom>
              <a:avLst/>
              <a:gdLst/>
              <a:ahLst/>
              <a:cxnLst/>
              <a:rect l="l" t="t" r="r" b="b"/>
              <a:pathLst>
                <a:path w="7964" h="8451" extrusionOk="0">
                  <a:moveTo>
                    <a:pt x="3207" y="0"/>
                  </a:moveTo>
                  <a:lnTo>
                    <a:pt x="3207" y="2813"/>
                  </a:lnTo>
                  <a:lnTo>
                    <a:pt x="832" y="1304"/>
                  </a:lnTo>
                  <a:lnTo>
                    <a:pt x="0" y="2613"/>
                  </a:lnTo>
                  <a:lnTo>
                    <a:pt x="2537" y="4225"/>
                  </a:lnTo>
                  <a:lnTo>
                    <a:pt x="0" y="5838"/>
                  </a:lnTo>
                  <a:lnTo>
                    <a:pt x="832" y="7147"/>
                  </a:lnTo>
                  <a:lnTo>
                    <a:pt x="3207" y="5637"/>
                  </a:lnTo>
                  <a:lnTo>
                    <a:pt x="3207" y="8451"/>
                  </a:lnTo>
                  <a:lnTo>
                    <a:pt x="4757" y="8451"/>
                  </a:lnTo>
                  <a:lnTo>
                    <a:pt x="4757" y="5637"/>
                  </a:lnTo>
                  <a:lnTo>
                    <a:pt x="7131" y="7147"/>
                  </a:lnTo>
                  <a:lnTo>
                    <a:pt x="7964" y="5838"/>
                  </a:lnTo>
                  <a:lnTo>
                    <a:pt x="5427" y="4225"/>
                  </a:lnTo>
                  <a:lnTo>
                    <a:pt x="7964" y="2613"/>
                  </a:lnTo>
                  <a:lnTo>
                    <a:pt x="7131" y="1304"/>
                  </a:lnTo>
                  <a:lnTo>
                    <a:pt x="4757" y="2813"/>
                  </a:lnTo>
                  <a:lnTo>
                    <a:pt x="4757" y="0"/>
                  </a:lnTo>
                  <a:lnTo>
                    <a:pt x="3207" y="0"/>
                  </a:lnTo>
                  <a:close/>
                </a:path>
              </a:pathLst>
            </a:custGeom>
            <a:noFill/>
            <a:ln w="28575" cap="flat" cmpd="sng">
              <a:solidFill>
                <a:schemeClr val="accen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46"/>
            <p:cNvSpPr/>
            <p:nvPr/>
          </p:nvSpPr>
          <p:spPr>
            <a:xfrm>
              <a:off x="-349888" y="3435475"/>
              <a:ext cx="1343468" cy="1128248"/>
            </a:xfrm>
            <a:custGeom>
              <a:avLst/>
              <a:gdLst/>
              <a:ahLst/>
              <a:cxnLst/>
              <a:rect l="l" t="t" r="r" b="b"/>
              <a:pathLst>
                <a:path w="6698" h="5625" extrusionOk="0">
                  <a:moveTo>
                    <a:pt x="6524" y="3018"/>
                  </a:moveTo>
                  <a:cubicBezTo>
                    <a:pt x="6445" y="3018"/>
                    <a:pt x="6378" y="3071"/>
                    <a:pt x="6357" y="3144"/>
                  </a:cubicBezTo>
                  <a:lnTo>
                    <a:pt x="4733" y="3144"/>
                  </a:lnTo>
                  <a:cubicBezTo>
                    <a:pt x="4711" y="3144"/>
                    <a:pt x="4691" y="3159"/>
                    <a:pt x="4686" y="3181"/>
                  </a:cubicBezTo>
                  <a:lnTo>
                    <a:pt x="4413" y="4389"/>
                  </a:lnTo>
                  <a:lnTo>
                    <a:pt x="4071" y="3179"/>
                  </a:lnTo>
                  <a:cubicBezTo>
                    <a:pt x="4065" y="3157"/>
                    <a:pt x="4045" y="3143"/>
                    <a:pt x="4023" y="3144"/>
                  </a:cubicBezTo>
                  <a:cubicBezTo>
                    <a:pt x="4001" y="3145"/>
                    <a:pt x="3983" y="3160"/>
                    <a:pt x="3978" y="3181"/>
                  </a:cubicBezTo>
                  <a:lnTo>
                    <a:pt x="3512" y="5251"/>
                  </a:lnTo>
                  <a:lnTo>
                    <a:pt x="3128" y="44"/>
                  </a:lnTo>
                  <a:cubicBezTo>
                    <a:pt x="3127" y="19"/>
                    <a:pt x="3106" y="0"/>
                    <a:pt x="3081" y="0"/>
                  </a:cubicBezTo>
                  <a:lnTo>
                    <a:pt x="3080" y="0"/>
                  </a:lnTo>
                  <a:cubicBezTo>
                    <a:pt x="3055" y="0"/>
                    <a:pt x="3035" y="19"/>
                    <a:pt x="3032" y="43"/>
                  </a:cubicBezTo>
                  <a:lnTo>
                    <a:pt x="2642" y="4111"/>
                  </a:lnTo>
                  <a:lnTo>
                    <a:pt x="2302" y="2317"/>
                  </a:lnTo>
                  <a:cubicBezTo>
                    <a:pt x="2298" y="2296"/>
                    <a:pt x="2280" y="2280"/>
                    <a:pt x="2259" y="2278"/>
                  </a:cubicBezTo>
                  <a:cubicBezTo>
                    <a:pt x="2238" y="2276"/>
                    <a:pt x="2217" y="2289"/>
                    <a:pt x="2210" y="2308"/>
                  </a:cubicBezTo>
                  <a:lnTo>
                    <a:pt x="1847" y="3245"/>
                  </a:lnTo>
                  <a:lnTo>
                    <a:pt x="48" y="3245"/>
                  </a:lnTo>
                  <a:cubicBezTo>
                    <a:pt x="22" y="3245"/>
                    <a:pt x="0" y="3266"/>
                    <a:pt x="0" y="3293"/>
                  </a:cubicBezTo>
                  <a:cubicBezTo>
                    <a:pt x="0" y="3320"/>
                    <a:pt x="22" y="3341"/>
                    <a:pt x="48" y="3341"/>
                  </a:cubicBezTo>
                  <a:lnTo>
                    <a:pt x="1880" y="3341"/>
                  </a:lnTo>
                  <a:cubicBezTo>
                    <a:pt x="1900" y="3341"/>
                    <a:pt x="1918" y="3329"/>
                    <a:pt x="1925" y="3310"/>
                  </a:cubicBezTo>
                  <a:lnTo>
                    <a:pt x="2238" y="2500"/>
                  </a:lnTo>
                  <a:lnTo>
                    <a:pt x="2611" y="4459"/>
                  </a:lnTo>
                  <a:cubicBezTo>
                    <a:pt x="2616" y="4482"/>
                    <a:pt x="2636" y="4499"/>
                    <a:pt x="2660" y="4497"/>
                  </a:cubicBezTo>
                  <a:cubicBezTo>
                    <a:pt x="2684" y="4497"/>
                    <a:pt x="2703" y="4478"/>
                    <a:pt x="2706" y="4454"/>
                  </a:cubicBezTo>
                  <a:lnTo>
                    <a:pt x="3074" y="615"/>
                  </a:lnTo>
                  <a:lnTo>
                    <a:pt x="3441" y="5580"/>
                  </a:lnTo>
                  <a:cubicBezTo>
                    <a:pt x="3443" y="5604"/>
                    <a:pt x="3461" y="5623"/>
                    <a:pt x="3485" y="5625"/>
                  </a:cubicBezTo>
                  <a:cubicBezTo>
                    <a:pt x="3486" y="5625"/>
                    <a:pt x="3487" y="5625"/>
                    <a:pt x="3489" y="5625"/>
                  </a:cubicBezTo>
                  <a:cubicBezTo>
                    <a:pt x="3510" y="5625"/>
                    <a:pt x="3530" y="5609"/>
                    <a:pt x="3535" y="5587"/>
                  </a:cubicBezTo>
                  <a:lnTo>
                    <a:pt x="4030" y="3387"/>
                  </a:lnTo>
                  <a:lnTo>
                    <a:pt x="4372" y="4597"/>
                  </a:lnTo>
                  <a:cubicBezTo>
                    <a:pt x="4378" y="4618"/>
                    <a:pt x="4398" y="4632"/>
                    <a:pt x="4419" y="4632"/>
                  </a:cubicBezTo>
                  <a:cubicBezTo>
                    <a:pt x="4441" y="4631"/>
                    <a:pt x="4460" y="4616"/>
                    <a:pt x="4465" y="4594"/>
                  </a:cubicBezTo>
                  <a:lnTo>
                    <a:pt x="4771" y="3240"/>
                  </a:lnTo>
                  <a:lnTo>
                    <a:pt x="6357" y="3240"/>
                  </a:lnTo>
                  <a:cubicBezTo>
                    <a:pt x="6378" y="3313"/>
                    <a:pt x="6445" y="3366"/>
                    <a:pt x="6524" y="3366"/>
                  </a:cubicBezTo>
                  <a:cubicBezTo>
                    <a:pt x="6621" y="3366"/>
                    <a:pt x="6698" y="3288"/>
                    <a:pt x="6698" y="3192"/>
                  </a:cubicBezTo>
                  <a:cubicBezTo>
                    <a:pt x="6698" y="3096"/>
                    <a:pt x="6621" y="3018"/>
                    <a:pt x="6524" y="30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13" name="Imagen 12">
            <a:extLst>
              <a:ext uri="{FF2B5EF4-FFF2-40B4-BE49-F238E27FC236}">
                <a16:creationId xmlns:a16="http://schemas.microsoft.com/office/drawing/2014/main" id="{D090E366-39D5-4032-AA04-29A3E20B7810}"/>
              </a:ext>
            </a:extLst>
          </p:cNvPr>
          <p:cNvPicPr>
            <a:picLocks noChangeAspect="1"/>
          </p:cNvPicPr>
          <p:nvPr/>
        </p:nvPicPr>
        <p:blipFill>
          <a:blip r:embed="rId3"/>
          <a:stretch>
            <a:fillRect/>
          </a:stretch>
        </p:blipFill>
        <p:spPr>
          <a:xfrm>
            <a:off x="2005774" y="769362"/>
            <a:ext cx="5132452" cy="3230237"/>
          </a:xfrm>
          <a:prstGeom prst="rect">
            <a:avLst/>
          </a:prstGeom>
        </p:spPr>
      </p:pic>
      <p:cxnSp>
        <p:nvCxnSpPr>
          <p:cNvPr id="15" name="Conector recto de flecha 14">
            <a:extLst>
              <a:ext uri="{FF2B5EF4-FFF2-40B4-BE49-F238E27FC236}">
                <a16:creationId xmlns:a16="http://schemas.microsoft.com/office/drawing/2014/main" id="{7423BD13-B98F-4A36-82B5-47BD778ADA5E}"/>
              </a:ext>
            </a:extLst>
          </p:cNvPr>
          <p:cNvCxnSpPr>
            <a:cxnSpLocks/>
          </p:cNvCxnSpPr>
          <p:nvPr/>
        </p:nvCxnSpPr>
        <p:spPr>
          <a:xfrm flipH="1" flipV="1">
            <a:off x="3352800" y="1347894"/>
            <a:ext cx="419947" cy="582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9F6AD62A-4DCB-4B46-9788-B53ED2AB8169}"/>
              </a:ext>
            </a:extLst>
          </p:cNvPr>
          <p:cNvCxnSpPr>
            <a:cxnSpLocks/>
          </p:cNvCxnSpPr>
          <p:nvPr/>
        </p:nvCxnSpPr>
        <p:spPr>
          <a:xfrm flipH="1">
            <a:off x="2465493" y="2323253"/>
            <a:ext cx="1029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DAD6E66-18C2-40E6-ACFE-7A6254D10C7C}"/>
              </a:ext>
            </a:extLst>
          </p:cNvPr>
          <p:cNvCxnSpPr>
            <a:cxnSpLocks/>
          </p:cNvCxnSpPr>
          <p:nvPr/>
        </p:nvCxnSpPr>
        <p:spPr>
          <a:xfrm flipH="1">
            <a:off x="2465493" y="2648373"/>
            <a:ext cx="1029547" cy="69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5E02A98A-441F-4577-A2A9-867698EBCBC4}"/>
              </a:ext>
            </a:extLst>
          </p:cNvPr>
          <p:cNvCxnSpPr>
            <a:cxnSpLocks/>
            <a:endCxn id="48" idx="1"/>
          </p:cNvCxnSpPr>
          <p:nvPr/>
        </p:nvCxnSpPr>
        <p:spPr>
          <a:xfrm flipV="1">
            <a:off x="4632960" y="1931118"/>
            <a:ext cx="1141563" cy="798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430FE073-52A7-4F04-BB64-2A6507FA0A73}"/>
              </a:ext>
            </a:extLst>
          </p:cNvPr>
          <p:cNvCxnSpPr>
            <a:cxnSpLocks/>
          </p:cNvCxnSpPr>
          <p:nvPr/>
        </p:nvCxnSpPr>
        <p:spPr>
          <a:xfrm>
            <a:off x="4389120" y="3339253"/>
            <a:ext cx="243840" cy="6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esquinas redondeadas 28">
            <a:extLst>
              <a:ext uri="{FF2B5EF4-FFF2-40B4-BE49-F238E27FC236}">
                <a16:creationId xmlns:a16="http://schemas.microsoft.com/office/drawing/2014/main" id="{D2656637-5389-4858-B9AA-C86448A1250A}"/>
              </a:ext>
            </a:extLst>
          </p:cNvPr>
          <p:cNvSpPr/>
          <p:nvPr/>
        </p:nvSpPr>
        <p:spPr>
          <a:xfrm>
            <a:off x="2005774" y="501227"/>
            <a:ext cx="1130279" cy="690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ingresa el nombre de la persona</a:t>
            </a:r>
          </a:p>
        </p:txBody>
      </p:sp>
      <p:sp>
        <p:nvSpPr>
          <p:cNvPr id="47" name="Rectángulo: esquinas redondeadas 46">
            <a:extLst>
              <a:ext uri="{FF2B5EF4-FFF2-40B4-BE49-F238E27FC236}">
                <a16:creationId xmlns:a16="http://schemas.microsoft.com/office/drawing/2014/main" id="{5B9513E1-D1A3-4699-A3AD-7DE4C256A4C1}"/>
              </a:ext>
            </a:extLst>
          </p:cNvPr>
          <p:cNvSpPr/>
          <p:nvPr/>
        </p:nvSpPr>
        <p:spPr>
          <a:xfrm>
            <a:off x="993580" y="1913263"/>
            <a:ext cx="1264203" cy="108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registra el email que va a usar la persona para uso de los generadores</a:t>
            </a:r>
          </a:p>
        </p:txBody>
      </p:sp>
      <p:sp>
        <p:nvSpPr>
          <p:cNvPr id="48" name="Rectángulo: esquinas redondeadas 47">
            <a:extLst>
              <a:ext uri="{FF2B5EF4-FFF2-40B4-BE49-F238E27FC236}">
                <a16:creationId xmlns:a16="http://schemas.microsoft.com/office/drawing/2014/main" id="{DEEE361F-D52F-4AC9-A724-74D8D44977FD}"/>
              </a:ext>
            </a:extLst>
          </p:cNvPr>
          <p:cNvSpPr/>
          <p:nvPr/>
        </p:nvSpPr>
        <p:spPr>
          <a:xfrm>
            <a:off x="5774523" y="1349329"/>
            <a:ext cx="1418757" cy="11635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C" sz="1100" dirty="0">
                <a:solidFill>
                  <a:schemeClr val="tx1"/>
                </a:solidFill>
              </a:rPr>
              <a:t>En este campo el usuario deberá ingresar la contraseña que va usar para el programa</a:t>
            </a:r>
          </a:p>
        </p:txBody>
      </p:sp>
      <p:sp>
        <p:nvSpPr>
          <p:cNvPr id="49" name="Rectángulo: esquinas redondeadas 48">
            <a:extLst>
              <a:ext uri="{FF2B5EF4-FFF2-40B4-BE49-F238E27FC236}">
                <a16:creationId xmlns:a16="http://schemas.microsoft.com/office/drawing/2014/main" id="{730586B5-D3FC-4E2A-AA81-7DED94CA2988}"/>
              </a:ext>
            </a:extLst>
          </p:cNvPr>
          <p:cNvSpPr/>
          <p:nvPr/>
        </p:nvSpPr>
        <p:spPr>
          <a:xfrm>
            <a:off x="4614896" y="3951393"/>
            <a:ext cx="1571413" cy="973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C" sz="1100" dirty="0">
                <a:solidFill>
                  <a:schemeClr val="tx1"/>
                </a:solidFill>
              </a:rPr>
              <a:t>Al dar </a:t>
            </a:r>
            <a:r>
              <a:rPr lang="es-EC" sz="1100" dirty="0" err="1">
                <a:solidFill>
                  <a:schemeClr val="tx1"/>
                </a:solidFill>
              </a:rPr>
              <a:t>click</a:t>
            </a:r>
            <a:r>
              <a:rPr lang="es-EC" sz="1100" dirty="0">
                <a:solidFill>
                  <a:schemeClr val="tx1"/>
                </a:solidFill>
              </a:rPr>
              <a:t> en el botón registrar se guardaran los datos para el </a:t>
            </a:r>
            <a:r>
              <a:rPr lang="es-EC" sz="1100" dirty="0" err="1">
                <a:solidFill>
                  <a:schemeClr val="tx1"/>
                </a:solidFill>
              </a:rPr>
              <a:t>login</a:t>
            </a:r>
            <a:endParaRPr lang="es-EC" sz="1100" dirty="0">
              <a:solidFill>
                <a:schemeClr val="tx1"/>
              </a:solidFill>
            </a:endParaRPr>
          </a:p>
        </p:txBody>
      </p:sp>
      <p:sp>
        <p:nvSpPr>
          <p:cNvPr id="50" name="Rectángulo: esquinas redondeadas 49">
            <a:extLst>
              <a:ext uri="{FF2B5EF4-FFF2-40B4-BE49-F238E27FC236}">
                <a16:creationId xmlns:a16="http://schemas.microsoft.com/office/drawing/2014/main" id="{9ADFDD68-99E7-4ACA-8441-BB3D1466C8A7}"/>
              </a:ext>
            </a:extLst>
          </p:cNvPr>
          <p:cNvSpPr/>
          <p:nvPr/>
        </p:nvSpPr>
        <p:spPr>
          <a:xfrm>
            <a:off x="1260426" y="3418528"/>
            <a:ext cx="1264203" cy="8492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dirty="0">
                <a:solidFill>
                  <a:schemeClr val="tx1"/>
                </a:solidFill>
              </a:rPr>
              <a:t>Se registra el Usuario que la persona escoja</a:t>
            </a:r>
          </a:p>
        </p:txBody>
      </p:sp>
    </p:spTree>
  </p:cSld>
  <p:clrMapOvr>
    <a:masterClrMapping/>
  </p:clrMapOvr>
</p:sld>
</file>

<file path=ppt/theme/theme1.xml><?xml version="1.0" encoding="utf-8"?>
<a:theme xmlns:a="http://schemas.openxmlformats.org/drawingml/2006/main" name="Emergency Response after Crashes by Slidesgo">
  <a:themeElements>
    <a:clrScheme name="Simple Light">
      <a:dk1>
        <a:srgbClr val="1D3557"/>
      </a:dk1>
      <a:lt1>
        <a:srgbClr val="F7FDF6"/>
      </a:lt1>
      <a:dk2>
        <a:srgbClr val="C3ECEC"/>
      </a:dk2>
      <a:lt2>
        <a:srgbClr val="447B9D"/>
      </a:lt2>
      <a:accent1>
        <a:srgbClr val="DF2B3B"/>
      </a:accent1>
      <a:accent2>
        <a:srgbClr val="FFFFFF"/>
      </a:accent2>
      <a:accent3>
        <a:srgbClr val="FFFFFF"/>
      </a:accent3>
      <a:accent4>
        <a:srgbClr val="FFFFFF"/>
      </a:accent4>
      <a:accent5>
        <a:srgbClr val="FFFFFF"/>
      </a:accent5>
      <a:accent6>
        <a:srgbClr val="FFFFFF"/>
      </a:accent6>
      <a:hlink>
        <a:srgbClr val="1D35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527</Words>
  <Application>Microsoft Office PowerPoint</Application>
  <PresentationFormat>Presentación en pantalla (16:9)</PresentationFormat>
  <Paragraphs>63</Paragraphs>
  <Slides>18</Slides>
  <Notes>18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Nunito</vt:lpstr>
      <vt:lpstr>Anaheim</vt:lpstr>
      <vt:lpstr>DM Sans</vt:lpstr>
      <vt:lpstr>Albert Sans</vt:lpstr>
      <vt:lpstr>Arial</vt:lpstr>
      <vt:lpstr>Albert Sans Medium</vt:lpstr>
      <vt:lpstr>Times New Roman</vt:lpstr>
      <vt:lpstr>Albert Sans ExtraBold</vt:lpstr>
      <vt:lpstr>Nunito Light</vt:lpstr>
      <vt:lpstr>Emergency Response after Crashes by Slidesgo</vt:lpstr>
      <vt:lpstr>PolarMed EnterPrise Universidad de las Fuerzas Armadas ESPE</vt:lpstr>
      <vt:lpstr>—Mahatma Gandhi</vt:lpstr>
      <vt:lpstr>A continuación</vt:lpstr>
      <vt:lpstr>Introduccion</vt:lpstr>
      <vt:lpstr>Reglas del negocio</vt:lpstr>
      <vt:lpstr>Nuestro Objetivo</vt:lpstr>
      <vt:lpstr>Sistema</vt:lpstr>
      <vt:lpstr>Enfriando tus problemas!!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PolarMed EnterPrise Universidad de las Fuerzas Armadas ESPE</dc:title>
  <dc:creator>Esteban</dc:creator>
  <cp:lastModifiedBy>Esteban Larco</cp:lastModifiedBy>
  <cp:revision>10</cp:revision>
  <dcterms:modified xsi:type="dcterms:W3CDTF">2024-03-06T16:38:11Z</dcterms:modified>
</cp:coreProperties>
</file>