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7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DAD7-6CE3-9A4F-95BE-003668A3C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2733B-CB38-2548-A742-39154A36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BEA9-F88D-7A48-8CAB-38CD75B5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FA07-0E88-2A4C-B101-D49611E7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84764-0C42-7044-B08E-5BA99689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707B-FF82-BF4C-A76B-4F563081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39C8-0774-1941-BEFB-F4F2AEBB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98B3-0D98-6C4C-B503-583C8432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F064-98A7-DC47-90BF-B020AB10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F3C0-9DDB-A649-9F5B-E53ABC63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81016-BBC6-7C4C-9D33-CC4E331CC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44D13-151E-B04B-860D-3655EE95B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5426C-F2B3-2F44-903C-8FAEAAE1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9833-A6DF-7648-BAC6-E67542C7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9828-151D-B349-86C0-7FA29393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BFA0-D24E-C04B-BB27-28176F94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441D-0847-A64D-8B27-43815618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1D50-9436-5045-BF25-E45DA42B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4B0F-3A6E-D44F-9EBC-6FB2EDDB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CC57-1109-A84C-BD03-E6187C71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076B-A76F-6343-A936-8185A010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952A-FEF4-B04F-A9B7-38A8ED79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D04C6-6A8C-3A4E-AD78-A87C2849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E27A-3CCB-EF42-94CB-B5751083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038A-E432-5147-A975-536D816A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27DC-6706-5847-9969-C6410761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0F5D-3E6F-4642-9898-08E345A58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D52FC-C034-3F4B-99F2-F007A946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0AD1-6CDE-A247-B455-3B21E3E3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E17D2-C4BC-204A-B6B2-8378BBBD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BFBE-F661-6849-BE6D-65DB77BE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B2E6-AAB9-C24F-B5B8-DBC7BBC6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FC8C-6862-4148-8FEB-F592EE20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5DB7E-2E00-784B-BD8E-DEE3F0639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785D9-CD9E-1843-8E52-C1D433BBD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EF4DE-8FE0-A542-8C90-D370818E5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796DC-E792-9546-9698-B8262FAC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50445-D6EC-D449-9F39-059FD419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C5862-611C-C147-AC30-199C0C63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3917-2462-EF4F-9048-C057517E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F9B17-BC78-A54C-9503-B1FC4694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46308-BB92-EE41-8481-1C796F39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DC835-EB75-4647-BC2D-68435597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B9042-0E2D-EC46-A7B0-91EEE66C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55EB4-B0B9-B847-81BC-AD851B0B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BC3D9-E9B8-D647-95E3-B826FC8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4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82B-6AD7-3549-A59D-136EA565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2F60-61D8-394F-97B9-5C25BCCB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E3171-3BD6-3F42-A298-FA4096B67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8916-A937-204D-B241-A06249A3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8AAA-C788-914C-8714-900566E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EAEE-5DCB-EE46-BFB8-64865C73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570C-FE59-AB4D-9664-6BBB4F83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3F6F5-39E8-8C43-BE2D-F4499ADD9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9E9D-FAA6-5F48-87BE-FF17806F7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58D1-3EE6-D344-9BB9-B7E90F10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5D49-8E3E-5A4B-A547-C842E448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85B50-0192-BF4C-BCE3-F5ED3236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436E6-1006-7B4D-8332-5471B818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C7EBA-5D2D-0E4F-8F1A-A4BE8706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811-3939-254C-AEC9-55CA275F3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CBFC-8E84-5E47-B884-824BAA33672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D6A65-19AE-8F41-8573-4AAA14EDD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0683-3781-404B-97B5-2846769E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4C9D-BED1-8147-80E2-D17245F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6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6D9C-BC88-5744-8787-0CAA4293E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Epellation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A876-5BAC-0B43-9B10-49AF66F31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6D9C-BC88-5744-8787-0CAA4293E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Definition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A876-5BAC-0B43-9B10-49AF66F31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1- EP-001  As user I can register to the </a:t>
            </a:r>
            <a:r>
              <a:rPr lang="en-US" dirty="0" err="1"/>
              <a:t>epellation</a:t>
            </a:r>
            <a:r>
              <a:rPr lang="en-US" dirty="0"/>
              <a:t> app (Emmanuel, Raoul)</a:t>
            </a:r>
          </a:p>
          <a:p>
            <a:pPr algn="l"/>
            <a:r>
              <a:rPr lang="en-US" dirty="0"/>
              <a:t>2- EP-002  As user I can login into the </a:t>
            </a:r>
            <a:r>
              <a:rPr lang="en-US" dirty="0" err="1"/>
              <a:t>epellation</a:t>
            </a:r>
            <a:r>
              <a:rPr lang="en-US" dirty="0"/>
              <a:t> app (</a:t>
            </a:r>
            <a:r>
              <a:rPr lang="en-US" dirty="0" err="1"/>
              <a:t>Hugor</a:t>
            </a:r>
            <a:r>
              <a:rPr lang="en-US" dirty="0"/>
              <a:t>, Mathieu  )</a:t>
            </a:r>
          </a:p>
          <a:p>
            <a:pPr algn="l"/>
            <a:r>
              <a:rPr lang="en-US" dirty="0"/>
              <a:t>3- EP-003  As user student I can choose the level of training session to start (Junior)</a:t>
            </a:r>
          </a:p>
        </p:txBody>
      </p:sp>
    </p:spTree>
    <p:extLst>
      <p:ext uri="{BB962C8B-B14F-4D97-AF65-F5344CB8AC3E}">
        <p14:creationId xmlns:p14="http://schemas.microsoft.com/office/powerpoint/2010/main" val="2282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6D9C-BC88-5744-8787-0CAA4293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1027"/>
          </a:xfrm>
        </p:spPr>
        <p:txBody>
          <a:bodyPr/>
          <a:lstStyle/>
          <a:p>
            <a:r>
              <a:rPr lang="en-US" sz="3200" dirty="0"/>
              <a:t>EP-001  As user I can register to the </a:t>
            </a:r>
            <a:r>
              <a:rPr lang="en-US" sz="3200" dirty="0" err="1"/>
              <a:t>epellation</a:t>
            </a:r>
            <a:r>
              <a:rPr lang="en-US" sz="3200" dirty="0"/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A876-5BAC-0B43-9B10-49AF66F3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9821"/>
            <a:ext cx="9144000" cy="33579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1- User  should fill a form with attributes like </a:t>
            </a:r>
          </a:p>
          <a:p>
            <a:pPr algn="l"/>
            <a:r>
              <a:rPr lang="en-CA" sz="2200" dirty="0" err="1"/>
              <a:t>lastName</a:t>
            </a:r>
            <a:r>
              <a:rPr lang="en-CA" sz="2200" dirty="0"/>
              <a:t> , </a:t>
            </a:r>
            <a:r>
              <a:rPr lang="en-CA" sz="2200" dirty="0" err="1"/>
              <a:t>firstName</a:t>
            </a:r>
            <a:r>
              <a:rPr lang="en-CA" sz="2200" dirty="0"/>
              <a:t>, username, password, email, </a:t>
            </a:r>
            <a:r>
              <a:rPr lang="en-CA" sz="2200" dirty="0" err="1"/>
              <a:t>phoneNumeber</a:t>
            </a:r>
            <a:r>
              <a:rPr lang="en-CA" sz="2200" dirty="0"/>
              <a:t>, role, </a:t>
            </a:r>
            <a:r>
              <a:rPr lang="en-CA" sz="2200" dirty="0" err="1"/>
              <a:t>schoolLevel</a:t>
            </a:r>
            <a:r>
              <a:rPr lang="en-CA" sz="2200" dirty="0"/>
              <a:t>.</a:t>
            </a:r>
          </a:p>
          <a:p>
            <a:pPr algn="l"/>
            <a:r>
              <a:rPr lang="en-CA" sz="2200" dirty="0"/>
              <a:t>2- </a:t>
            </a:r>
            <a:r>
              <a:rPr lang="en-CA" sz="2200" dirty="0" err="1"/>
              <a:t>shoolLevel</a:t>
            </a:r>
            <a:r>
              <a:rPr lang="en-CA" sz="2200" dirty="0"/>
              <a:t> is empty for admin user,</a:t>
            </a:r>
          </a:p>
          <a:p>
            <a:pPr algn="l"/>
            <a:r>
              <a:rPr lang="en-CA" sz="2200" dirty="0"/>
              <a:t>3-  As response user should get back hit profile that include same attributes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1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6D9C-BC88-5744-8787-0CAA4293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1027"/>
          </a:xfrm>
        </p:spPr>
        <p:txBody>
          <a:bodyPr/>
          <a:lstStyle/>
          <a:p>
            <a:r>
              <a:rPr lang="en-US" sz="3200" dirty="0"/>
              <a:t>EP-002  As user I can login into the </a:t>
            </a:r>
            <a:r>
              <a:rPr lang="en-US" sz="3200" dirty="0" err="1"/>
              <a:t>epellation</a:t>
            </a:r>
            <a:r>
              <a:rPr lang="en-US" sz="3200" dirty="0"/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A876-5BAC-0B43-9B10-49AF66F3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9821"/>
            <a:ext cx="9144000" cy="33579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1- User should enter his </a:t>
            </a:r>
            <a:r>
              <a:rPr lang="en-US" dirty="0" err="1"/>
              <a:t>userName</a:t>
            </a:r>
            <a:r>
              <a:rPr lang="en-US" dirty="0"/>
              <a:t> and password to login into the </a:t>
            </a:r>
            <a:r>
              <a:rPr lang="en-US" dirty="0" err="1"/>
              <a:t>epellation</a:t>
            </a:r>
            <a:r>
              <a:rPr lang="en-US" dirty="0"/>
              <a:t> app</a:t>
            </a:r>
          </a:p>
          <a:p>
            <a:pPr algn="l"/>
            <a:r>
              <a:rPr lang="en-US" dirty="0"/>
              <a:t>2- Successful response should return the user profile</a:t>
            </a:r>
          </a:p>
          <a:p>
            <a:pPr algn="l"/>
            <a:r>
              <a:rPr lang="en-US" dirty="0"/>
              <a:t>3- Failing response should include 404 NOT FOUND error </a:t>
            </a:r>
          </a:p>
        </p:txBody>
      </p:sp>
    </p:spTree>
    <p:extLst>
      <p:ext uri="{BB962C8B-B14F-4D97-AF65-F5344CB8AC3E}">
        <p14:creationId xmlns:p14="http://schemas.microsoft.com/office/powerpoint/2010/main" val="885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6D9C-BC88-5744-8787-0CAA4293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889"/>
            <a:ext cx="9144000" cy="1109709"/>
          </a:xfrm>
        </p:spPr>
        <p:txBody>
          <a:bodyPr>
            <a:normAutofit/>
          </a:bodyPr>
          <a:lstStyle/>
          <a:p>
            <a:r>
              <a:rPr lang="en-US" sz="3200" dirty="0"/>
              <a:t>EP-003  As user student I can choose the level of training session to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A876-5BAC-0B43-9B10-49AF66F3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215"/>
            <a:ext cx="9144000" cy="33579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1- User should chose the level of the difficulty for the session between {LOW, MEDIUM, HIGHT, MIXT}  in the request </a:t>
            </a:r>
          </a:p>
          <a:p>
            <a:pPr algn="l"/>
            <a:r>
              <a:rPr lang="en-US" dirty="0"/>
              <a:t>2 Response should include  list of words corresponding to the choosing levels and based on the number of word per session set in the </a:t>
            </a:r>
            <a:r>
              <a:rPr lang="en-US"/>
              <a:t>application 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3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6D9C-BC88-5744-8787-0CAA4293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889"/>
            <a:ext cx="9144000" cy="1109709"/>
          </a:xfrm>
        </p:spPr>
        <p:txBody>
          <a:bodyPr>
            <a:normAutofit/>
          </a:bodyPr>
          <a:lstStyle/>
          <a:p>
            <a:r>
              <a:rPr lang="en-US" sz="3200" dirty="0"/>
              <a:t>EP-004 As user student I can store a </a:t>
            </a:r>
            <a:r>
              <a:rPr lang="en-US" sz="3200" dirty="0" err="1"/>
              <a:t>spellingsession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A876-5BAC-0B43-9B10-49AF66F3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215"/>
            <a:ext cx="9144000" cy="33579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1- Before the response is send, an </a:t>
            </a:r>
            <a:r>
              <a:rPr lang="en-US" dirty="0" err="1"/>
              <a:t>epellationsession</a:t>
            </a:r>
            <a:r>
              <a:rPr lang="en-US" dirty="0"/>
              <a:t> is created and initialized with the list of spelling words corresponding to those found in the response send. </a:t>
            </a:r>
          </a:p>
        </p:txBody>
      </p:sp>
    </p:spTree>
    <p:extLst>
      <p:ext uri="{BB962C8B-B14F-4D97-AF65-F5344CB8AC3E}">
        <p14:creationId xmlns:p14="http://schemas.microsoft.com/office/powerpoint/2010/main" val="14055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6D9C-BC88-5744-8787-0CAA4293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889"/>
            <a:ext cx="9144000" cy="1109709"/>
          </a:xfrm>
        </p:spPr>
        <p:txBody>
          <a:bodyPr>
            <a:normAutofit/>
          </a:bodyPr>
          <a:lstStyle/>
          <a:p>
            <a:r>
              <a:rPr lang="en-US" sz="3200" dirty="0"/>
              <a:t>EP-008 As Developer I can test m</a:t>
            </a:r>
            <a:r>
              <a:rPr lang="de-DE" sz="3200" dirty="0"/>
              <a:t>y code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A876-5BAC-0B43-9B10-49AF66F3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215"/>
            <a:ext cx="9144000" cy="33579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1- All queries used to date where created, filled and tested on postman then exported to the file name be-</a:t>
            </a:r>
            <a:r>
              <a:rPr lang="en-US" dirty="0" err="1"/>
              <a:t>epellation.postman_</a:t>
            </a:r>
            <a:r>
              <a:rPr lang="en-US" err="1"/>
              <a:t>collection</a:t>
            </a:r>
            <a:r>
              <a:rPr lang="en-US"/>
              <a:t>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9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6D9C-BC88-5744-8787-0CAA4293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889"/>
            <a:ext cx="9144000" cy="1109709"/>
          </a:xfrm>
        </p:spPr>
        <p:txBody>
          <a:bodyPr>
            <a:normAutofit/>
          </a:bodyPr>
          <a:lstStyle/>
          <a:p>
            <a:r>
              <a:rPr lang="en-US" sz="3200" dirty="0"/>
              <a:t>EP-009 </a:t>
            </a:r>
            <a:r>
              <a:rPr lang="de-DE" sz="3200" dirty="0"/>
              <a:t>As a user, i can upload a list of spelling words from a JSON file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A876-5BAC-0B43-9B10-49AF66F3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215"/>
            <a:ext cx="9144000" cy="33579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1- A user should be able to upload a file that contains a list of spelling words mappable to the existing models and hence on a click, massively add spelling words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0363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Epellation Project</vt:lpstr>
      <vt:lpstr>API Definition </vt:lpstr>
      <vt:lpstr>EP-001  As user I can register to the epellation app</vt:lpstr>
      <vt:lpstr>EP-002  As user I can login into the epellation app</vt:lpstr>
      <vt:lpstr>EP-003  As user student I can choose the level of training session to start</vt:lpstr>
      <vt:lpstr>EP-004 As user student I can store a spellingsession</vt:lpstr>
      <vt:lpstr>EP-008 As Developer I can test my code</vt:lpstr>
      <vt:lpstr>EP-009 As a user, i can upload a list of spelling words from a JSON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Epellation Project</dc:title>
  <dc:creator>Tatchikou Raymond</dc:creator>
  <cp:lastModifiedBy>Alain Marco Tchamda Tchuipet</cp:lastModifiedBy>
  <cp:revision>9</cp:revision>
  <dcterms:created xsi:type="dcterms:W3CDTF">2021-09-04T14:16:25Z</dcterms:created>
  <dcterms:modified xsi:type="dcterms:W3CDTF">2021-10-08T14:43:06Z</dcterms:modified>
</cp:coreProperties>
</file>