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EFEFE-323D-EA40-AB84-EA47B68EC8DA}" type="doc">
      <dgm:prSet loTypeId="urn:microsoft.com/office/officeart/2005/8/layout/radial4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7668C34-2441-E94E-B67B-625CC18638E9}" type="pres">
      <dgm:prSet presAssocID="{51FEFEFE-323D-EA40-AB84-EA47B68EC8D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3B4E1D17-30C6-614D-BC6B-A963F806E8F8}" type="presOf" srcId="{51FEFEFE-323D-EA40-AB84-EA47B68EC8DA}" destId="{B7668C34-2441-E94E-B67B-625CC18638E9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07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3A26-1733-BAC2-ECEF-DE916A857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8A8F1-38FF-1577-E9C8-C1DB6B911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727F-B2CF-4F12-315B-FD930886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2FB9-4BCE-E78E-0A0A-4B32099C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7522-44DB-1090-B724-E117B90E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735A-1E70-7BDA-06C0-5DE0FDD7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09A8-9D07-1CEE-5F84-A20AD80E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1AAF-8DEC-13B3-231A-B6521D67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D82F-2763-414D-738D-6AB93691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EE4D-29EE-E82A-B79E-A222A902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44FDD-3B8F-7EE9-9747-A1228918D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E316C-6A94-8D8C-1271-ABBBED36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3B8A-5D84-AD19-0FD1-F42A9503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2D5DB-6F41-0FEC-4F73-60EF27BF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A5B7-7650-3963-6A04-73FDC307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F7B5-A49D-14CB-1D3D-BD45985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5878-85B5-17D0-45EB-AAC25D6A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E2A9-E218-0674-AE46-4CD361C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5DD2-04C6-46BC-2F5A-E2477A79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0B97-9756-0626-814A-D3C748C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D2FE-AE00-7954-3EDD-19369BE8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35C3D-1E94-642E-4B8C-24FF9B08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74BF-FE6C-7BD8-9834-7262E690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AD014-08C3-64F8-1B20-BC77368B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AE9D-9D82-F9F1-DE1C-25404017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2976-AB32-EB50-1D0B-59ED9FD1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1261-8FC0-7F92-A2F4-F69C6B44E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C97CB-2889-8B4B-6A0A-04786C52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3409-B4F7-F86C-94EA-27559819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8CA2-0831-E8F9-52D5-A700A4DE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E0F17-6206-2A83-01AB-0C359724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D370-9859-0C04-C9AC-2B80196A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752D-F042-D9BE-3457-ECD12BC9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64A56-22C5-8E56-A9A3-807520361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A2018-5C10-0091-978D-A29F03A2D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872E8-D856-FF7A-FB75-76A57B2B3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52486-2EEF-23FE-2171-D63EAFAB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29F5-2886-7BA6-2653-4CEA6E43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C6900-2FA3-9EE9-0ADE-93607D78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D441-18B6-BEC5-3BC0-2AA14C6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66F2F-13A0-538E-D61D-C5DA170B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8BA9E-889B-52FB-ED6A-E3C4D9D9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C655B-7792-0FF5-F16D-ECA17AB7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A751F-B773-7711-137B-ABDB1BF9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3DC11-AC59-E81B-3E63-BD29CD3D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719A-E430-6806-2050-1E887DC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DBDF-4993-8776-AA2D-9FFB4F61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2DE9-41AD-3829-8636-6D821B3A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A8368-3B98-1212-CDC9-B112597CC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94DC2-3224-F41C-BDC5-D53AA459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F387-5D55-42F3-9B7B-D6307916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3C1A-D557-8D36-6573-0363AB9A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ABD3-F4C6-38B2-E2F4-AB7EFA7C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6B610-5BAF-332C-B17E-FBE86C21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AFB89-BD0E-137F-A0F4-54FBF04E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9555-D7B8-AD3E-F6CF-0694B325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2DE9-07BE-46B5-4278-ACDB532F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0547C-71F6-269F-E3B1-2AB1E1D2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BB3BF-9879-2DCE-4A6D-E43E8D51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1CAB-3944-397A-6FDA-4C0025F1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EFFD-87CE-BC61-086D-87173098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9541-F3C8-3D49-A874-762828E610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7511-9451-68B3-BC64-35F4CC04C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67F2-748E-5855-B4C5-8C89908E2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C31F-2FA6-FA4B-94CF-C88F8AE85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3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7" Type="http://schemas.openxmlformats.org/officeDocument/2006/relationships/image" Target="../media/image2.jpe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849CD3-1F3D-5DDB-8D8C-0784F3A87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554A37-D747-1CF5-A28A-888C84BEB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784898"/>
              </p:ext>
            </p:extLst>
          </p:nvPr>
        </p:nvGraphicFramePr>
        <p:xfrm>
          <a:off x="1674044" y="11067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508D34E3-11B8-AAD8-176C-A442FB872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657F9F3-10E6-2716-873D-2B57D23D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741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74559E5-40BA-1172-FC18-71D15D5C2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2925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D1A5E94A-1A96-605F-B51F-8AF9D5036B26}"/>
              </a:ext>
            </a:extLst>
          </p:cNvPr>
          <p:cNvSpPr/>
          <p:nvPr/>
        </p:nvSpPr>
        <p:spPr>
          <a:xfrm>
            <a:off x="121343" y="144404"/>
            <a:ext cx="3287392" cy="2965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2C4B56-BE8C-388C-D18D-26B707E1ABBC}"/>
              </a:ext>
            </a:extLst>
          </p:cNvPr>
          <p:cNvSpPr/>
          <p:nvPr/>
        </p:nvSpPr>
        <p:spPr>
          <a:xfrm>
            <a:off x="3600524" y="1517663"/>
            <a:ext cx="4989348" cy="4326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DFA21B-3F74-9405-A17A-E1A017AED0F5}"/>
              </a:ext>
            </a:extLst>
          </p:cNvPr>
          <p:cNvSpPr/>
          <p:nvPr/>
        </p:nvSpPr>
        <p:spPr>
          <a:xfrm>
            <a:off x="19983" y="3846031"/>
            <a:ext cx="3287392" cy="2965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D521D9-DCCF-046C-1DA1-DD2E359DA4D0}"/>
              </a:ext>
            </a:extLst>
          </p:cNvPr>
          <p:cNvSpPr/>
          <p:nvPr/>
        </p:nvSpPr>
        <p:spPr>
          <a:xfrm>
            <a:off x="8588173" y="-117177"/>
            <a:ext cx="3529297" cy="343386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EBE185-8A71-6FAC-9CC4-9B015D1B3A3B}"/>
              </a:ext>
            </a:extLst>
          </p:cNvPr>
          <p:cNvCxnSpPr>
            <a:cxnSpLocks/>
            <a:stCxn id="21" idx="0"/>
            <a:endCxn id="9" idx="0"/>
          </p:cNvCxnSpPr>
          <p:nvPr/>
        </p:nvCxnSpPr>
        <p:spPr>
          <a:xfrm>
            <a:off x="2772688" y="1825561"/>
            <a:ext cx="2532819" cy="788609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4A6A4D8-E272-774B-D750-0ABEFDB0270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834266" y="1377610"/>
            <a:ext cx="1940279" cy="1358926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DBF8EF-0E34-6201-0C29-FA427EFC5F8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 flipV="1">
            <a:off x="9228763" y="1377610"/>
            <a:ext cx="1442973" cy="3360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0E217D-E9A7-7BDD-5E74-1AFED377B51F}"/>
              </a:ext>
            </a:extLst>
          </p:cNvPr>
          <p:cNvSpPr/>
          <p:nvPr/>
        </p:nvSpPr>
        <p:spPr>
          <a:xfrm>
            <a:off x="8632064" y="3775424"/>
            <a:ext cx="3287392" cy="2965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84C3B7-6336-5A50-9BE8-A6F21D39B3B6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6181327" y="3720845"/>
            <a:ext cx="2987352" cy="1786075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7B6E53-2286-9216-8A34-B72A64D1519A}"/>
              </a:ext>
            </a:extLst>
          </p:cNvPr>
          <p:cNvCxnSpPr>
            <a:cxnSpLocks/>
            <a:stCxn id="12" idx="0"/>
            <a:endCxn id="121" idx="3"/>
          </p:cNvCxnSpPr>
          <p:nvPr/>
        </p:nvCxnSpPr>
        <p:spPr>
          <a:xfrm flipV="1">
            <a:off x="9319274" y="5527188"/>
            <a:ext cx="1152546" cy="771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912607-B3B7-FE44-5A98-91A0EEFAE628}"/>
              </a:ext>
            </a:extLst>
          </p:cNvPr>
          <p:cNvCxnSpPr>
            <a:cxnSpLocks/>
            <a:stCxn id="24" idx="1"/>
            <a:endCxn id="123" idx="0"/>
          </p:cNvCxnSpPr>
          <p:nvPr/>
        </p:nvCxnSpPr>
        <p:spPr>
          <a:xfrm flipH="1">
            <a:off x="1773555" y="4392373"/>
            <a:ext cx="596903" cy="8799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DA931C-B70E-1D4C-6D7A-34141385F5F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485643" y="2511341"/>
            <a:ext cx="695684" cy="12095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9534C8-1C3F-94BD-F86F-1A33624792FE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346130" y="2613926"/>
            <a:ext cx="651575" cy="8920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F583BE-E24D-3F41-2A8D-D2C5D2310302}"/>
              </a:ext>
            </a:extLst>
          </p:cNvPr>
          <p:cNvCxnSpPr>
            <a:cxnSpLocks/>
            <a:stCxn id="15" idx="4"/>
            <a:endCxn id="13" idx="3"/>
          </p:cNvCxnSpPr>
          <p:nvPr/>
        </p:nvCxnSpPr>
        <p:spPr>
          <a:xfrm flipV="1">
            <a:off x="6800686" y="3998821"/>
            <a:ext cx="1032332" cy="114943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5BA745-0098-F686-837B-9FDEB7AB32E5}"/>
              </a:ext>
            </a:extLst>
          </p:cNvPr>
          <p:cNvCxnSpPr>
            <a:cxnSpLocks/>
          </p:cNvCxnSpPr>
          <p:nvPr/>
        </p:nvCxnSpPr>
        <p:spPr>
          <a:xfrm>
            <a:off x="4524542" y="3863729"/>
            <a:ext cx="1302544" cy="13391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93623F-6424-2CD2-37A1-4B701CF12FA2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4364052" y="2614170"/>
            <a:ext cx="941455" cy="11612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B3AF403-615B-7398-E8F2-1AAF0F8D6039}"/>
              </a:ext>
            </a:extLst>
          </p:cNvPr>
          <p:cNvSpPr/>
          <p:nvPr/>
        </p:nvSpPr>
        <p:spPr>
          <a:xfrm>
            <a:off x="1753062" y="664688"/>
            <a:ext cx="370154" cy="671508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0CA5EC9-D653-E09A-79D4-923137DCF0D4}"/>
              </a:ext>
            </a:extLst>
          </p:cNvPr>
          <p:cNvCxnSpPr>
            <a:cxnSpLocks/>
            <a:stCxn id="75" idx="0"/>
          </p:cNvCxnSpPr>
          <p:nvPr/>
        </p:nvCxnSpPr>
        <p:spPr>
          <a:xfrm flipH="1">
            <a:off x="709517" y="1702409"/>
            <a:ext cx="824498" cy="3966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DDB920-D92D-A878-E461-C49ECB2801AE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1766717" y="771647"/>
            <a:ext cx="591796" cy="9307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Beveled 71">
            <a:extLst>
              <a:ext uri="{FF2B5EF4-FFF2-40B4-BE49-F238E27FC236}">
                <a16:creationId xmlns:a16="http://schemas.microsoft.com/office/drawing/2014/main" id="{B099AB73-A678-C735-82FC-E2DCBD527E60}"/>
              </a:ext>
            </a:extLst>
          </p:cNvPr>
          <p:cNvSpPr/>
          <p:nvPr/>
        </p:nvSpPr>
        <p:spPr>
          <a:xfrm>
            <a:off x="9446216" y="4477100"/>
            <a:ext cx="370154" cy="671508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E726AC-7B64-18D0-9773-9966D9DD82ED}"/>
              </a:ext>
            </a:extLst>
          </p:cNvPr>
          <p:cNvCxnSpPr>
            <a:cxnSpLocks/>
          </p:cNvCxnSpPr>
          <p:nvPr/>
        </p:nvCxnSpPr>
        <p:spPr>
          <a:xfrm>
            <a:off x="10711445" y="5437804"/>
            <a:ext cx="676793" cy="356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4BCE0B-D2B4-98E8-4BFF-EC2678ECC151}"/>
              </a:ext>
            </a:extLst>
          </p:cNvPr>
          <p:cNvCxnSpPr>
            <a:cxnSpLocks/>
            <a:endCxn id="121" idx="3"/>
          </p:cNvCxnSpPr>
          <p:nvPr/>
        </p:nvCxnSpPr>
        <p:spPr>
          <a:xfrm>
            <a:off x="9816370" y="4550790"/>
            <a:ext cx="655450" cy="9763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A70278-79DA-1FE0-2449-B25BBB760B1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451455" y="1107401"/>
            <a:ext cx="440563" cy="6906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Beveled 112">
            <a:extLst>
              <a:ext uri="{FF2B5EF4-FFF2-40B4-BE49-F238E27FC236}">
                <a16:creationId xmlns:a16="http://schemas.microsoft.com/office/drawing/2014/main" id="{D1DEC6AA-0BB2-4349-5389-3513F36AFC42}"/>
              </a:ext>
            </a:extLst>
          </p:cNvPr>
          <p:cNvSpPr/>
          <p:nvPr/>
        </p:nvSpPr>
        <p:spPr>
          <a:xfrm>
            <a:off x="10905673" y="440930"/>
            <a:ext cx="370154" cy="671508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Beveled 114">
            <a:extLst>
              <a:ext uri="{FF2B5EF4-FFF2-40B4-BE49-F238E27FC236}">
                <a16:creationId xmlns:a16="http://schemas.microsoft.com/office/drawing/2014/main" id="{043D506B-9D29-23A4-A824-0CE53CF7A8C1}"/>
              </a:ext>
            </a:extLst>
          </p:cNvPr>
          <p:cNvSpPr/>
          <p:nvPr/>
        </p:nvSpPr>
        <p:spPr>
          <a:xfrm>
            <a:off x="530575" y="4635467"/>
            <a:ext cx="370154" cy="671508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Beveled 106">
            <a:extLst>
              <a:ext uri="{FF2B5EF4-FFF2-40B4-BE49-F238E27FC236}">
                <a16:creationId xmlns:a16="http://schemas.microsoft.com/office/drawing/2014/main" id="{413DB44D-3C5F-7813-CD4F-7F31FCECB699}"/>
              </a:ext>
            </a:extLst>
          </p:cNvPr>
          <p:cNvSpPr/>
          <p:nvPr/>
        </p:nvSpPr>
        <p:spPr>
          <a:xfrm>
            <a:off x="9529782" y="1916777"/>
            <a:ext cx="375348" cy="1163359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E2E91203-F751-915A-1B89-B7A616FBD791}"/>
              </a:ext>
            </a:extLst>
          </p:cNvPr>
          <p:cNvSpPr/>
          <p:nvPr/>
        </p:nvSpPr>
        <p:spPr>
          <a:xfrm>
            <a:off x="15031072" y="4459008"/>
            <a:ext cx="370154" cy="671508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5D5600-D62F-C20B-483A-B252598571D7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6929030" y="2425181"/>
            <a:ext cx="903988" cy="15736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F76A0D17-F633-46EE-79CA-8FBF7E2CAFB2}"/>
              </a:ext>
            </a:extLst>
          </p:cNvPr>
          <p:cNvSpPr/>
          <p:nvPr/>
        </p:nvSpPr>
        <p:spPr>
          <a:xfrm>
            <a:off x="5552778" y="3442868"/>
            <a:ext cx="1257098" cy="55595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DD7EA91-F752-62AF-1C5E-D81C551D48BD}"/>
              </a:ext>
            </a:extLst>
          </p:cNvPr>
          <p:cNvSpPr/>
          <p:nvPr/>
        </p:nvSpPr>
        <p:spPr>
          <a:xfrm>
            <a:off x="3735503" y="3497447"/>
            <a:ext cx="1257098" cy="55595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7737C5C-F7B0-32D0-736F-0598D96D6621}"/>
              </a:ext>
            </a:extLst>
          </p:cNvPr>
          <p:cNvSpPr/>
          <p:nvPr/>
        </p:nvSpPr>
        <p:spPr>
          <a:xfrm>
            <a:off x="4676958" y="2336193"/>
            <a:ext cx="1257098" cy="55595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4AC343F-6FA2-D81A-E6AB-847F07697A54}"/>
              </a:ext>
            </a:extLst>
          </p:cNvPr>
          <p:cNvSpPr/>
          <p:nvPr/>
        </p:nvSpPr>
        <p:spPr>
          <a:xfrm>
            <a:off x="6369156" y="2335949"/>
            <a:ext cx="1257098" cy="55595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DE8C4526-6920-2CC4-CF92-8176521E271E}"/>
              </a:ext>
            </a:extLst>
          </p:cNvPr>
          <p:cNvSpPr/>
          <p:nvPr/>
        </p:nvSpPr>
        <p:spPr>
          <a:xfrm>
            <a:off x="7204469" y="3442868"/>
            <a:ext cx="1257098" cy="55595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41774009-4018-27A0-06C3-47FE7C459070}"/>
              </a:ext>
            </a:extLst>
          </p:cNvPr>
          <p:cNvSpPr/>
          <p:nvPr/>
        </p:nvSpPr>
        <p:spPr>
          <a:xfrm>
            <a:off x="5543588" y="4870276"/>
            <a:ext cx="1257098" cy="555953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D47102D-7FAA-3ED6-B415-262D02B00C7C}"/>
              </a:ext>
            </a:extLst>
          </p:cNvPr>
          <p:cNvSpPr/>
          <p:nvPr/>
        </p:nvSpPr>
        <p:spPr>
          <a:xfrm>
            <a:off x="-8877430" y="-3890785"/>
            <a:ext cx="3287392" cy="2965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: Beveled 88">
            <a:extLst>
              <a:ext uri="{FF2B5EF4-FFF2-40B4-BE49-F238E27FC236}">
                <a16:creationId xmlns:a16="http://schemas.microsoft.com/office/drawing/2014/main" id="{9B8B9EA6-946E-1158-FCCA-D0876E831508}"/>
              </a:ext>
            </a:extLst>
          </p:cNvPr>
          <p:cNvSpPr/>
          <p:nvPr/>
        </p:nvSpPr>
        <p:spPr>
          <a:xfrm>
            <a:off x="-1006773" y="-244345"/>
            <a:ext cx="674107" cy="8347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Beveled 96">
            <a:extLst>
              <a:ext uri="{FF2B5EF4-FFF2-40B4-BE49-F238E27FC236}">
                <a16:creationId xmlns:a16="http://schemas.microsoft.com/office/drawing/2014/main" id="{0D92D4D5-F33D-71FC-04D6-47AFED87CB85}"/>
              </a:ext>
            </a:extLst>
          </p:cNvPr>
          <p:cNvSpPr/>
          <p:nvPr/>
        </p:nvSpPr>
        <p:spPr>
          <a:xfrm flipV="1">
            <a:off x="10636532" y="301492"/>
            <a:ext cx="908436" cy="67150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Beveled 100">
            <a:extLst>
              <a:ext uri="{FF2B5EF4-FFF2-40B4-BE49-F238E27FC236}">
                <a16:creationId xmlns:a16="http://schemas.microsoft.com/office/drawing/2014/main" id="{0FFA28B7-E909-6C7D-7F3D-448AEF76B7DF}"/>
              </a:ext>
            </a:extLst>
          </p:cNvPr>
          <p:cNvSpPr/>
          <p:nvPr/>
        </p:nvSpPr>
        <p:spPr>
          <a:xfrm flipV="1">
            <a:off x="1534015" y="435893"/>
            <a:ext cx="908436" cy="67150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C93D865E-67F9-B370-FA51-FF44A7D5980D}"/>
              </a:ext>
            </a:extLst>
          </p:cNvPr>
          <p:cNvSpPr/>
          <p:nvPr/>
        </p:nvSpPr>
        <p:spPr>
          <a:xfrm flipV="1">
            <a:off x="12537871" y="5134883"/>
            <a:ext cx="908436" cy="67150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B75ABF90-BC41-2033-0439-405F7D660014}"/>
              </a:ext>
            </a:extLst>
          </p:cNvPr>
          <p:cNvSpPr/>
          <p:nvPr/>
        </p:nvSpPr>
        <p:spPr>
          <a:xfrm>
            <a:off x="10017602" y="5130516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3" name="Cylinder 122">
            <a:extLst>
              <a:ext uri="{FF2B5EF4-FFF2-40B4-BE49-F238E27FC236}">
                <a16:creationId xmlns:a16="http://schemas.microsoft.com/office/drawing/2014/main" id="{6F50F79C-A1B5-0BA3-6ECD-02A010A7107E}"/>
              </a:ext>
            </a:extLst>
          </p:cNvPr>
          <p:cNvSpPr/>
          <p:nvPr/>
        </p:nvSpPr>
        <p:spPr>
          <a:xfrm>
            <a:off x="1319337" y="5073965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5" name="Rectangle: Beveled 124">
            <a:extLst>
              <a:ext uri="{FF2B5EF4-FFF2-40B4-BE49-F238E27FC236}">
                <a16:creationId xmlns:a16="http://schemas.microsoft.com/office/drawing/2014/main" id="{F2906F44-5D30-8C45-E776-B70B4A1CFDE7}"/>
              </a:ext>
            </a:extLst>
          </p:cNvPr>
          <p:cNvSpPr/>
          <p:nvPr/>
        </p:nvSpPr>
        <p:spPr>
          <a:xfrm flipV="1">
            <a:off x="315148" y="4465604"/>
            <a:ext cx="908436" cy="67150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081AC37-0780-709C-3A89-FA5DA559E380}"/>
              </a:ext>
            </a:extLst>
          </p:cNvPr>
          <p:cNvSpPr/>
          <p:nvPr/>
        </p:nvSpPr>
        <p:spPr>
          <a:xfrm>
            <a:off x="9997237" y="1599755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7AE1D3-F52F-1D88-64E5-7AB25603914A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flipV="1">
            <a:off x="715652" y="5272301"/>
            <a:ext cx="1057903" cy="346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467682-3FAF-7BCD-4A48-6BAE9A3DD28D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773555" y="5470637"/>
            <a:ext cx="748663" cy="3291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Beveled 38">
            <a:extLst>
              <a:ext uri="{FF2B5EF4-FFF2-40B4-BE49-F238E27FC236}">
                <a16:creationId xmlns:a16="http://schemas.microsoft.com/office/drawing/2014/main" id="{EECD157D-50A7-0754-3F0C-150FCA6931C4}"/>
              </a:ext>
            </a:extLst>
          </p:cNvPr>
          <p:cNvSpPr/>
          <p:nvPr/>
        </p:nvSpPr>
        <p:spPr>
          <a:xfrm>
            <a:off x="2384518" y="5111334"/>
            <a:ext cx="375348" cy="1163359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2A2803-79EC-7E13-EDC7-3BC715661BFC}"/>
              </a:ext>
            </a:extLst>
          </p:cNvPr>
          <p:cNvCxnSpPr>
            <a:cxnSpLocks/>
            <a:stCxn id="107" idx="0"/>
            <a:endCxn id="6" idx="0"/>
          </p:cNvCxnSpPr>
          <p:nvPr/>
        </p:nvCxnSpPr>
        <p:spPr>
          <a:xfrm flipV="1">
            <a:off x="9905130" y="1798091"/>
            <a:ext cx="546325" cy="7003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Beveled 57">
            <a:extLst>
              <a:ext uri="{FF2B5EF4-FFF2-40B4-BE49-F238E27FC236}">
                <a16:creationId xmlns:a16="http://schemas.microsoft.com/office/drawing/2014/main" id="{4D34A833-FC85-4B74-28F0-E80C500674B6}"/>
              </a:ext>
            </a:extLst>
          </p:cNvPr>
          <p:cNvSpPr/>
          <p:nvPr/>
        </p:nvSpPr>
        <p:spPr>
          <a:xfrm flipV="1">
            <a:off x="9186250" y="4254955"/>
            <a:ext cx="908436" cy="67150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Beveled 59">
            <a:extLst>
              <a:ext uri="{FF2B5EF4-FFF2-40B4-BE49-F238E27FC236}">
                <a16:creationId xmlns:a16="http://schemas.microsoft.com/office/drawing/2014/main" id="{185FFE14-36D6-3899-D533-B3BBBE62126A}"/>
              </a:ext>
            </a:extLst>
          </p:cNvPr>
          <p:cNvSpPr/>
          <p:nvPr/>
        </p:nvSpPr>
        <p:spPr>
          <a:xfrm>
            <a:off x="11127270" y="4925241"/>
            <a:ext cx="375348" cy="1163359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4A09D934-3C0C-6CD0-6EF6-0A3C917C5898}"/>
              </a:ext>
            </a:extLst>
          </p:cNvPr>
          <p:cNvSpPr/>
          <p:nvPr/>
        </p:nvSpPr>
        <p:spPr>
          <a:xfrm>
            <a:off x="1079797" y="1504073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7" name="Rectangle: Beveled 76">
            <a:extLst>
              <a:ext uri="{FF2B5EF4-FFF2-40B4-BE49-F238E27FC236}">
                <a16:creationId xmlns:a16="http://schemas.microsoft.com/office/drawing/2014/main" id="{3ADD7A03-25FB-FDC3-44C2-6CBC961C7709}"/>
              </a:ext>
            </a:extLst>
          </p:cNvPr>
          <p:cNvSpPr/>
          <p:nvPr/>
        </p:nvSpPr>
        <p:spPr>
          <a:xfrm>
            <a:off x="462199" y="1177975"/>
            <a:ext cx="375348" cy="1163359"/>
          </a:xfrm>
          <a:prstGeom prst="bevel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CBFFE188-67F0-74DA-434B-48BF7870C896}"/>
              </a:ext>
            </a:extLst>
          </p:cNvPr>
          <p:cNvSpPr/>
          <p:nvPr/>
        </p:nvSpPr>
        <p:spPr>
          <a:xfrm>
            <a:off x="8865056" y="5405994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DF0FE07D-F2E6-4564-9C8F-7E7DD43641B8}"/>
              </a:ext>
            </a:extLst>
          </p:cNvPr>
          <p:cNvSpPr/>
          <p:nvPr/>
        </p:nvSpPr>
        <p:spPr>
          <a:xfrm>
            <a:off x="8774545" y="1179274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0D2DAD9B-382E-0AEF-E820-F37F850AC571}"/>
              </a:ext>
            </a:extLst>
          </p:cNvPr>
          <p:cNvSpPr/>
          <p:nvPr/>
        </p:nvSpPr>
        <p:spPr>
          <a:xfrm>
            <a:off x="2318470" y="1627225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D0485692-6BE9-A144-C044-71AB4CD8FA8B}"/>
              </a:ext>
            </a:extLst>
          </p:cNvPr>
          <p:cNvSpPr/>
          <p:nvPr/>
        </p:nvSpPr>
        <p:spPr>
          <a:xfrm>
            <a:off x="1916240" y="4392373"/>
            <a:ext cx="908436" cy="396672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FD8B27-B9E6-4F91-675A-E1781E099D2C}"/>
              </a:ext>
            </a:extLst>
          </p:cNvPr>
          <p:cNvCxnSpPr>
            <a:cxnSpLocks/>
            <a:stCxn id="21" idx="0"/>
            <a:endCxn id="75" idx="4"/>
          </p:cNvCxnSpPr>
          <p:nvPr/>
        </p:nvCxnSpPr>
        <p:spPr>
          <a:xfrm flipH="1" flipV="1">
            <a:off x="1988233" y="1702409"/>
            <a:ext cx="784455" cy="1231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9CFC0E-2B69-7093-60A9-3DB8B1583032}"/>
              </a:ext>
            </a:extLst>
          </p:cNvPr>
          <p:cNvCxnSpPr>
            <a:cxnSpLocks/>
            <a:stCxn id="15" idx="0"/>
            <a:endCxn id="24" idx="0"/>
          </p:cNvCxnSpPr>
          <p:nvPr/>
        </p:nvCxnSpPr>
        <p:spPr>
          <a:xfrm flipH="1" flipV="1">
            <a:off x="2370458" y="4590709"/>
            <a:ext cx="3801679" cy="557544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765EC6C-D6F9-0279-717A-FEE8A4EF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2256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2956C5F-36FA-D236-E95C-C68AAB54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919717326347</dc:creator>
  <cp:lastModifiedBy>919717326347</cp:lastModifiedBy>
  <cp:revision>7</cp:revision>
  <dcterms:created xsi:type="dcterms:W3CDTF">2022-10-13T13:10:17Z</dcterms:created>
  <dcterms:modified xsi:type="dcterms:W3CDTF">2022-10-14T10:58:10Z</dcterms:modified>
</cp:coreProperties>
</file>