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5"/>
    <p:restoredTop sz="94743"/>
  </p:normalViewPr>
  <p:slideViewPr>
    <p:cSldViewPr snapToGrid="0" snapToObjects="1">
      <p:cViewPr varScale="1">
        <p:scale>
          <a:sx n="136" d="100"/>
          <a:sy n="136" d="100"/>
        </p:scale>
        <p:origin x="5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D3F8-B7B1-D64F-BA47-C55B2C3B9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3F6EC-7FEF-F44A-97DB-B0CD2418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E222-E289-9746-B7C9-C27563CE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2165-F2BA-BF47-84E2-F425444A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8103-0933-DB48-8348-EC4A2ED4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98D9-788E-4F47-9556-A2F83EA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EA73B-B4FA-354D-9299-EA3BE75B6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C1E0-713B-9B40-BEEE-BEBE9AE2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6F005-987B-2C42-9138-2E63C974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AEDD-10CF-FC44-B7B1-2C90EAB2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61CB9-81EB-F94A-B1FF-E71E512E6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81D45-9E4F-3D4A-AD2F-2BB58F172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DD26A-B2DE-E54B-8EB6-2AA1ADE4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E5B26-93A1-2844-B0D9-A81EF7FA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844C-97F1-984C-BE1D-11A2ECF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4ABF-1929-4649-9B05-BB593F16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39FD-D81E-014B-8D9E-14B2F924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140D4-EB7A-264F-9577-504451A0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D3E4-D7D3-4847-A3D0-7279F902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DAF4-A4D1-424D-9472-8E4EC96C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8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0B5B-5180-8B40-A347-E3A82BF1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55FBD-6703-7B45-B7C0-FD78DE345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D98F-40F4-0148-8EF8-11318027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8AA0-74F1-7E4B-B0DF-1717427A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6F4A-0DD3-9645-99CF-0F3153F8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7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41BE-2FE0-6547-A90D-03B648AA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BA36-A529-D743-874D-F53D97DA0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5FBB8-8B17-E94B-9A4A-93F587E40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3312-8CFB-A945-8F43-D23C1C5A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E12B-B77D-B445-90A4-B57EF0C6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507C0-AB0A-FC48-A074-209A4B4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A98C-490A-604D-8988-0AE7A92D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4EA72-3377-BF4B-BF1D-0035A0D4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C01EC-0D5E-544D-ADE6-2472699FE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57FA6-2B09-DC47-ACBB-3E3A4BC26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2D848-30DB-9847-AFE5-D3909281C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922D0-6D5D-8944-A056-32EBC644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DB1B9-D54D-B744-9621-B02F6835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D6F9A-0782-144B-82FB-CE041408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91E9-6C12-2945-9515-5EEA349C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45C7E-49FD-6F49-95E4-ABE153F3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36EF-4FA0-BF41-9118-62BECA5D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CF473-2492-7D4C-B19D-A36A0E61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3E2A9-B8C1-9B49-88F7-29A06C05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D3B10-3946-3144-BF8C-A19CBEAC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CACCC-7767-824E-B4AC-D4755B09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4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9B50-855E-3641-95F6-1463CC8E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4D3F-66E9-C640-A625-10B9842F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D78F5-4EEB-BF4D-9175-92EE786B0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E229-1052-294F-B269-3C2E612B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FFDEE-DB04-B74C-A399-19ECAF25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59665-D3F3-5843-8BB4-363FEFB3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A4F8-2A91-6149-B78B-FBC058A4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ADF57-ACFE-1740-B415-07491EE13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7C23A-AC71-A948-9166-C1FACB96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93B4-4DD1-F048-9269-67F3B3EF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7DE1B-3DB5-684E-AD13-6B994328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65D76-BB4F-EA44-9D39-459509FC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0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ABF07-9C33-B74D-A0BE-80505F6C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927EF-1935-6741-8D57-B4F666A10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AA83-6285-994F-9F9D-9BF16AECC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EE7D-BE27-104C-B5CB-7004393D2C9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A5B1-95E2-3C45-9BC8-BD9DE731C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A5FF-E1A3-3142-B4AB-F25EA007A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E88E-C4E9-EA44-AA45-A322A8EC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FBA16B-A95A-1C4C-97A6-F214ED8FE4E5}"/>
              </a:ext>
            </a:extLst>
          </p:cNvPr>
          <p:cNvSpPr txBox="1"/>
          <p:nvPr/>
        </p:nvSpPr>
        <p:spPr>
          <a:xfrm>
            <a:off x="1542292" y="179211"/>
            <a:ext cx="104291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PC = 3 OCTAL DIGITS = LOG2(8) = 3 BITS * 3 = 9 BITS</a:t>
            </a:r>
          </a:p>
          <a:p>
            <a:r>
              <a:rPr lang="en-US" sz="3600" dirty="0"/>
              <a:t>IR = OPCOD + ADDR</a:t>
            </a:r>
          </a:p>
          <a:p>
            <a:r>
              <a:rPr lang="en-US" sz="3600" dirty="0"/>
              <a:t>IR = DATA = MEM POS = 12 BITS</a:t>
            </a:r>
          </a:p>
          <a:p>
            <a:r>
              <a:rPr lang="en-US" sz="3600" dirty="0"/>
              <a:t>DATA = UNSIGNED INT</a:t>
            </a:r>
          </a:p>
          <a:p>
            <a:r>
              <a:rPr lang="en-US" sz="3600" dirty="0"/>
              <a:t># POS = 2 ^ # BITS OF AN ADDR = 2 ^9 = 512 POS</a:t>
            </a:r>
          </a:p>
          <a:p>
            <a:endParaRPr lang="en-US" sz="3600" dirty="0"/>
          </a:p>
          <a:p>
            <a:r>
              <a:rPr lang="en-US" sz="3600" dirty="0"/>
              <a:t>MEM SIZE = 512 POS X 12 BITS / POS </a:t>
            </a:r>
          </a:p>
          <a:p>
            <a:r>
              <a:rPr lang="en-US" sz="3600" dirty="0"/>
              <a:t>MEM RANGE = 000 - 777</a:t>
            </a:r>
          </a:p>
          <a:p>
            <a:r>
              <a:rPr lang="en-US" sz="3600" dirty="0"/>
              <a:t>DATA RANGE = 0000 - 7777</a:t>
            </a:r>
          </a:p>
          <a:p>
            <a:r>
              <a:rPr lang="en-US" sz="3600" dirty="0"/>
              <a:t># OPCOD = 2 ^ # BITS OPCOD = 2 ^ 3 = 8</a:t>
            </a:r>
          </a:p>
        </p:txBody>
      </p:sp>
    </p:spTree>
    <p:extLst>
      <p:ext uri="{BB962C8B-B14F-4D97-AF65-F5344CB8AC3E}">
        <p14:creationId xmlns:p14="http://schemas.microsoft.com/office/powerpoint/2010/main" val="138030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A. Rincon C.</dc:creator>
  <cp:lastModifiedBy>Carlos A. Rincon C.</cp:lastModifiedBy>
  <cp:revision>12</cp:revision>
  <dcterms:created xsi:type="dcterms:W3CDTF">2020-06-02T18:46:30Z</dcterms:created>
  <dcterms:modified xsi:type="dcterms:W3CDTF">2022-01-20T22:33:13Z</dcterms:modified>
</cp:coreProperties>
</file>