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CDFA-DABC-074B-ACF3-C5EBD7312A7D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9FA4-D191-3E45-BFAE-95B38D22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6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CDFA-DABC-074B-ACF3-C5EBD7312A7D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9FA4-D191-3E45-BFAE-95B38D22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CDFA-DABC-074B-ACF3-C5EBD7312A7D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9FA4-D191-3E45-BFAE-95B38D22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4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CDFA-DABC-074B-ACF3-C5EBD7312A7D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9FA4-D191-3E45-BFAE-95B38D22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2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CDFA-DABC-074B-ACF3-C5EBD7312A7D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9FA4-D191-3E45-BFAE-95B38D22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9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CDFA-DABC-074B-ACF3-C5EBD7312A7D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9FA4-D191-3E45-BFAE-95B38D22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3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CDFA-DABC-074B-ACF3-C5EBD7312A7D}" type="datetimeFigureOut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9FA4-D191-3E45-BFAE-95B38D22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4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CDFA-DABC-074B-ACF3-C5EBD7312A7D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9FA4-D191-3E45-BFAE-95B38D22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1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CDFA-DABC-074B-ACF3-C5EBD7312A7D}" type="datetimeFigureOut">
              <a:rPr lang="en-US" smtClean="0"/>
              <a:t>6/3/20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9FA4-D191-3E45-BFAE-95B38D22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6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CDFA-DABC-074B-ACF3-C5EBD7312A7D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9FA4-D191-3E45-BFAE-95B38D22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2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CDFA-DABC-074B-ACF3-C5EBD7312A7D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9FA4-D191-3E45-BFAE-95B38D22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8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CDFA-DABC-074B-ACF3-C5EBD7312A7D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A9FA4-D191-3E45-BFAE-95B38D22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2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1094B3-6DA7-5641-B7B1-69F9273D16B6}"/>
              </a:ext>
            </a:extLst>
          </p:cNvPr>
          <p:cNvSpPr txBox="1"/>
          <p:nvPr/>
        </p:nvSpPr>
        <p:spPr>
          <a:xfrm>
            <a:off x="1077325" y="1668163"/>
            <a:ext cx="68836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time Level 1 (TL</a:t>
            </a:r>
            <a:r>
              <a:rPr lang="en-US" baseline="-25000" dirty="0"/>
              <a:t>1</a:t>
            </a:r>
            <a:r>
              <a:rPr lang="en-US" dirty="0"/>
              <a:t>) = 100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Access time Level 2 (TL</a:t>
            </a:r>
            <a:r>
              <a:rPr lang="en-US" baseline="-25000" dirty="0"/>
              <a:t>2</a:t>
            </a:r>
            <a:r>
              <a:rPr lang="en-US" dirty="0"/>
              <a:t>) = 1000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Hit Ratio = 90 %</a:t>
            </a:r>
          </a:p>
          <a:p>
            <a:r>
              <a:rPr lang="en-US" dirty="0"/>
              <a:t>Miss Ratio = 10%</a:t>
            </a:r>
          </a:p>
          <a:p>
            <a:r>
              <a:rPr lang="en-US" dirty="0"/>
              <a:t>Average Access time (</a:t>
            </a:r>
            <a:r>
              <a:rPr lang="en-US" dirty="0" err="1"/>
              <a:t>AvgT</a:t>
            </a:r>
            <a:r>
              <a:rPr lang="en-US" dirty="0"/>
              <a:t>) = HR * TL1 + MR * (TL2+TL1)</a:t>
            </a:r>
          </a:p>
          <a:p>
            <a:r>
              <a:rPr lang="en-US" dirty="0"/>
              <a:t>						= 0.9 * 100 </a:t>
            </a:r>
            <a:r>
              <a:rPr lang="en-US" dirty="0" err="1"/>
              <a:t>ms</a:t>
            </a:r>
            <a:r>
              <a:rPr lang="en-US" dirty="0"/>
              <a:t> + 0.1 * (1000 </a:t>
            </a:r>
            <a:r>
              <a:rPr lang="en-US" dirty="0" err="1"/>
              <a:t>ms</a:t>
            </a:r>
            <a:r>
              <a:rPr lang="en-US" dirty="0"/>
              <a:t> + 100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endParaRPr lang="en-US" baseline="-25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340EE9-857A-5F45-9478-0836891B7B7B}"/>
              </a:ext>
            </a:extLst>
          </p:cNvPr>
          <p:cNvSpPr txBox="1"/>
          <p:nvPr/>
        </p:nvSpPr>
        <p:spPr>
          <a:xfrm>
            <a:off x="2090359" y="651641"/>
            <a:ext cx="496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PERFORMANCE OF A SIMPLE TWO-LEVEL MEMORY</a:t>
            </a:r>
          </a:p>
        </p:txBody>
      </p:sp>
    </p:spTree>
    <p:extLst>
      <p:ext uri="{BB962C8B-B14F-4D97-AF65-F5344CB8AC3E}">
        <p14:creationId xmlns:p14="http://schemas.microsoft.com/office/powerpoint/2010/main" val="365913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75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A. Rincon C.</dc:creator>
  <cp:lastModifiedBy>Carlos A. Rincon C.</cp:lastModifiedBy>
  <cp:revision>2</cp:revision>
  <dcterms:created xsi:type="dcterms:W3CDTF">2020-06-03T18:34:32Z</dcterms:created>
  <dcterms:modified xsi:type="dcterms:W3CDTF">2020-06-03T19:18:16Z</dcterms:modified>
</cp:coreProperties>
</file>