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DF3A98-FE50-425C-B063-53F8B934851D}">
  <a:tblStyle styleId="{69DF3A98-FE50-425C-B063-53F8B9348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font" Target="fonts/ProximaNova-boldItalic.fntdata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33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ProximaNova-bold.fntdata"/><Relationship Id="rId37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customXml" Target="../customXml/item2.xml"/><Relationship Id="rId3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14" Type="http://schemas.openxmlformats.org/officeDocument/2006/relationships/slide" Target="slides/slide8.xml"/><Relationship Id="rId35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1bd715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1bd715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61bd715d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61bd715d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61bd715d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61bd715d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61bd715d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61bd715d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61bd715d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61bd715d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61bd715d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61bd715d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6133a413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6133a413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6133a413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6133a413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6133a413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6133a413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6133a413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6133a413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61bd715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61bd715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6133a4132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6133a413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6133a4132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6133a4132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6133a4132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6133a413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6133a413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6133a413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6133a413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6133a413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61bd715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61bd715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61bd715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61bd715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61bd715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61bd715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1bd715d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1bd715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61bd715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61bd715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1bd715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61bd715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61bd715d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61bd715d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 Function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 a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that searches for a given value in a BST. Return “true” if the value exists in the BST and “false” if it doesn’t.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</a:t>
            </a:r>
            <a:r>
              <a:rPr b="1" lang="en">
                <a:solidFill>
                  <a:schemeClr val="dk1"/>
                </a:solidFill>
              </a:rPr>
              <a:t>ool search(node* root){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1650"/>
            <a:ext cx="71151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getHeight()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Write a function that returns the height of a given node from </a:t>
            </a:r>
            <a:r>
              <a:rPr lang="en">
                <a:solidFill>
                  <a:schemeClr val="dk1"/>
                </a:solidFill>
              </a:rPr>
              <a:t>its</a:t>
            </a:r>
            <a:r>
              <a:rPr lang="en">
                <a:solidFill>
                  <a:schemeClr val="dk1"/>
                </a:solidFill>
              </a:rPr>
              <a:t> lowest child.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that the height of a node starts at 0 and that height = -1 implies there are no nodes.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872" y="2431375"/>
            <a:ext cx="2653850" cy="23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6973950" y="2896975"/>
            <a:ext cx="3434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Examples: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getHeight(10) = 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getHeight(5) =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getHeight(1)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getHeight(15) =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347950" y="2586875"/>
            <a:ext cx="30333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nt getHeight(node* sourceNode){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2675"/>
            <a:ext cx="7712724" cy="2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getDepth()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function that returns the depth (distance from the root node) of a given node starting at 0. Return -1 if the node doesn’t exist in the BST.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22" y="2518800"/>
            <a:ext cx="2682450" cy="23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7102575" y="2556625"/>
            <a:ext cx="18909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Examples:</a:t>
            </a:r>
            <a:endParaRPr b="1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getDepth(10) =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getDepth(5) =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getDepth(35) =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getDepth(12) =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getDepth(9) = -1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55500" y="2307000"/>
            <a:ext cx="37365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nt getDepth(node* curr, int targetNode, int depth){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850"/>
            <a:ext cx="5747051" cy="34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Problems for Practice !!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printLeaves()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Implement a function that prints all the leaf node of the BST. (leaf node a </a:t>
            </a:r>
            <a:r>
              <a:rPr b="1" lang="en"/>
              <a:t>parent</a:t>
            </a:r>
            <a:r>
              <a:rPr lang="en"/>
              <a:t> node without </a:t>
            </a:r>
            <a:r>
              <a:rPr b="1" lang="en"/>
              <a:t>children</a:t>
            </a:r>
            <a:r>
              <a:rPr lang="en"/>
              <a:t>)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50" y="1946650"/>
            <a:ext cx="4646475" cy="27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000" y="1946650"/>
            <a:ext cx="5226975" cy="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38" y="1017725"/>
            <a:ext cx="6968163" cy="3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BST to a Sorted Array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a BST, implement a function that sort the tree to an Sorted Array.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" y="1698298"/>
            <a:ext cx="5295974" cy="30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31"/>
          <p:cNvCxnSpPr/>
          <p:nvPr/>
        </p:nvCxnSpPr>
        <p:spPr>
          <a:xfrm>
            <a:off x="3569150" y="2426025"/>
            <a:ext cx="191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2" name="Google Shape;182;p31"/>
          <p:cNvGraphicFramePr/>
          <p:nvPr/>
        </p:nvGraphicFramePr>
        <p:xfrm>
          <a:off x="5557213" y="2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{69DF3A98-FE50-425C-B063-53F8B934851D}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Search Trees (Continued)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Tree Traversal Implementations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BST Method Implementations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search()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getHeight()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getDepth()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BST Practice Problems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75" y="1208900"/>
            <a:ext cx="7101899" cy="31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Kth smallest in BST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K, find the Kth smallest node in BST.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798"/>
            <a:ext cx="5295974" cy="30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4967825" y="1484050"/>
            <a:ext cx="24774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k=2, find 2nd smallest element in BST.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 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4572000" y="2929250"/>
            <a:ext cx="4225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 findKthSmallest(TreeNode* root, int&amp; k)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50" y="1017725"/>
            <a:ext cx="61876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Kth largest in BST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K, find the Kth largest node in BST.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7798"/>
            <a:ext cx="5295974" cy="30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4967825" y="1484050"/>
            <a:ext cx="24774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k=2, find 2nd largest element in BST.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 13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4907125" y="2759100"/>
            <a:ext cx="4031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 findKthLargest(TreeNode* root, int&amp; k)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00" y="913300"/>
            <a:ext cx="7547699" cy="39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mentioned in the previous workshop, we have 3 different sorts of Tree Traversals to use: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Inorder Traversal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 P 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Preorder Traversal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 L 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Postorder Traversal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 R 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Inorder Implementation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19775" y="1586150"/>
            <a:ext cx="36738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5875"/>
            <a:ext cx="3994575" cy="22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Implementation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916575" y="1152475"/>
            <a:ext cx="39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2950"/>
            <a:ext cx="3969500" cy="22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Postorder Implementation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833375" y="1152475"/>
            <a:ext cx="39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4875"/>
            <a:ext cx="4215375" cy="241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Print?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only difference here is where we print our node!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So just remember where the print happens in each traversal, and </a:t>
            </a:r>
            <a:r>
              <a:rPr lang="en">
                <a:solidFill>
                  <a:schemeClr val="dk1"/>
                </a:solidFill>
              </a:rPr>
              <a:t>knowing</a:t>
            </a:r>
            <a:r>
              <a:rPr lang="en">
                <a:solidFill>
                  <a:schemeClr val="dk1"/>
                </a:solidFill>
              </a:rPr>
              <a:t> how to implement them is then super easy.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Deletion Implementation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Remember that in our node deletion implementation, we have 3 cases to deal with: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no child nodes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1 child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2 child nodes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deleteNode() Implementation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3152600" cy="39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427" y="2471150"/>
            <a:ext cx="5374898" cy="207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46E2F603-0856-4204-9FF4-A1106980332E}"/>
</file>

<file path=customXml/itemProps2.xml><?xml version="1.0" encoding="utf-8"?>
<ds:datastoreItem xmlns:ds="http://schemas.openxmlformats.org/officeDocument/2006/customXml" ds:itemID="{AD8BAF85-5989-42BF-88E9-8131A43A9E09}"/>
</file>

<file path=customXml/itemProps3.xml><?xml version="1.0" encoding="utf-8"?>
<ds:datastoreItem xmlns:ds="http://schemas.openxmlformats.org/officeDocument/2006/customXml" ds:itemID="{E0B400FB-F6AB-4085-9351-4D4CE881B46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