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font" Target="fonts/ProximaNova-bold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aca02cb1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aca02cb1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aca02cb1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aca02cb1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aca02cb1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aca02cb1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aca02cb1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aca02cb1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ca02cb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aca02cb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aca02cb1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aca02cb1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ca02cb1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ca02cb1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e78ead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e78ead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ae78ea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ae78ea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e78ead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e78ead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aca02cb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aca02cb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ae78ead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ae78ead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ae78ead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ae78ead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ae78ead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ae78ead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ae78ead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ae78ead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aca02cb1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aca02cb1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aca02cb1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aca02cb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ca02cb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aca02cb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aca02cb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aca02cb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aca02cb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aca02cb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aca02cb1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aca02cb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ca02cb1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ca02cb1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problems/increasing-order-search-tree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etcode.com/problems/all-elements-in-two-binary-search-trees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00" y="284637"/>
            <a:ext cx="7366400" cy="457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25" y="152400"/>
            <a:ext cx="79300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B-Trees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B-Tree is a special type of self-balancing search tree in which each node can contain more than one value (key) and can have more than two children.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over BST’s and AVL Trees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balanced nature of B-trees ensures that their height remains logarithmic, making them efficient for large datasets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825" y="3188701"/>
            <a:ext cx="4952100" cy="16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/>
          <p:nvPr/>
        </p:nvSpPr>
        <p:spPr>
          <a:xfrm>
            <a:off x="4104775" y="3303850"/>
            <a:ext cx="4840200" cy="151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Tree Insertion Steps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Traverse from the root down to a leaf node (make sure you traverse and maintain the order of values within each node)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Once you reach a leaf node, insert into the </a:t>
            </a:r>
            <a:r>
              <a:rPr lang="en" sz="1900">
                <a:solidFill>
                  <a:schemeClr val="dk1"/>
                </a:solidFill>
              </a:rPr>
              <a:t>correct</a:t>
            </a:r>
            <a:r>
              <a:rPr lang="en" sz="1900">
                <a:solidFill>
                  <a:schemeClr val="dk1"/>
                </a:solidFill>
              </a:rPr>
              <a:t> position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If the node </a:t>
            </a:r>
            <a:r>
              <a:rPr lang="en" sz="1900">
                <a:solidFill>
                  <a:schemeClr val="dk1"/>
                </a:solidFill>
              </a:rPr>
              <a:t>already</a:t>
            </a:r>
            <a:r>
              <a:rPr lang="en" sz="1900">
                <a:solidFill>
                  <a:schemeClr val="dk1"/>
                </a:solidFill>
              </a:rPr>
              <a:t> has </a:t>
            </a:r>
            <a:r>
              <a:rPr b="1" i="1" lang="en" sz="1900">
                <a:solidFill>
                  <a:schemeClr val="dk1"/>
                </a:solidFill>
              </a:rPr>
              <a:t>n</a:t>
            </a:r>
            <a:r>
              <a:rPr b="1" lang="en" sz="1900">
                <a:solidFill>
                  <a:schemeClr val="dk1"/>
                </a:solidFill>
              </a:rPr>
              <a:t> (</a:t>
            </a:r>
            <a:r>
              <a:rPr b="1" i="1" lang="en" sz="1900">
                <a:solidFill>
                  <a:schemeClr val="dk1"/>
                </a:solidFill>
              </a:rPr>
              <a:t>degree - 1)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values, or is full: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Split the node in half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Take the middle node and move it up as the parent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If there is even number of values, take either left middle or right middle, just be consistent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Values on the left of the middle are now the left children on that value, and values on the right are now the right </a:t>
            </a:r>
            <a:r>
              <a:rPr lang="en" sz="1500">
                <a:solidFill>
                  <a:schemeClr val="dk1"/>
                </a:solidFill>
              </a:rPr>
              <a:t>children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Tree Insertion Practice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B Tree of maximum degree 4, insert </a:t>
            </a:r>
            <a:r>
              <a:rPr lang="en">
                <a:solidFill>
                  <a:schemeClr val="dk1"/>
                </a:solidFill>
              </a:rPr>
              <a:t>the following values and construct the B Tree: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20, 13, 6, 18, 14, 10, 11, 25, 8, 30, 22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Remember the steps to insertion, when do we perform the split in the child node? What node will be pushed up when the split occurs?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25" y="1245699"/>
            <a:ext cx="7592201" cy="29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 Material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BST and AVL Trees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Know how to perform in-order, pre-order, post-order and reverse order traversals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Know how to perform basic ADT functions (insert, search, getHeight, balanceFactor, delete) for each tree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Know how to do insertion and deletion tracing for both BST and AVL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Understand rotations for AVL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Practice other BST function implementations (printLeaves, getSum, etc)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Problems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258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Increasing Order Search Tree</a:t>
            </a:r>
            <a:r>
              <a:rPr lang="en"/>
              <a:t>   </a:t>
            </a:r>
            <a:r>
              <a:rPr lang="en"/>
              <a:t> 							</a:t>
            </a:r>
            <a:r>
              <a:rPr b="1" lang="en">
                <a:solidFill>
                  <a:srgbClr val="FF0000"/>
                </a:solidFill>
              </a:rPr>
              <a:t>5 min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the root of a binary search tree, rearrange the tree in in-order so that the leftmost node in the tree is now the root of the tree, and every node has no left child and only one right child.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00" y="2530350"/>
            <a:ext cx="35433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577" y="2071550"/>
            <a:ext cx="2399775" cy="26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50" y="870675"/>
            <a:ext cx="4111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AVL Trees</a:t>
            </a:r>
            <a:endParaRPr b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More AVL Deletion Practice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B-Trees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Insertion Explanation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Insertion Tracing Example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Two Binary Search Trees</a:t>
            </a:r>
            <a:r>
              <a:rPr lang="en"/>
              <a:t>									</a:t>
            </a:r>
            <a:r>
              <a:rPr b="1" lang="en">
                <a:solidFill>
                  <a:srgbClr val="FF0000"/>
                </a:solidFill>
              </a:rPr>
              <a:t>10 min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two binary search trees Root 1 and Root 2, return a list containing all the integers from both trees sorted in ascending order.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50" y="2141538"/>
            <a:ext cx="24003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1700" y="2141550"/>
            <a:ext cx="14478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311700" y="4044400"/>
            <a:ext cx="2718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[0, 1, 2, 2]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50" y="1133475"/>
            <a:ext cx="5943200" cy="34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Common Ancestor							</a:t>
            </a:r>
            <a:r>
              <a:rPr b="1" lang="en">
                <a:solidFill>
                  <a:srgbClr val="FF0000"/>
                </a:solidFill>
              </a:rPr>
              <a:t>10 min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binary search tree (BST), find the lowest common ancestor (LCA) node of two given nodes in the BST.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3576700" y="2168450"/>
            <a:ext cx="31146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Node1 = 2, Node2 = 8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6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576700" y="3442125"/>
            <a:ext cx="2748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Ex: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Node1 = 2, Node2 = 4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2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39213"/>
            <a:ext cx="31146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50" y="1249375"/>
            <a:ext cx="7707350" cy="22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Deletion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Deletion to AVL Trees is very similar to that of BST’s.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only difference here is that after the deletion, we need to check and see if there’s </a:t>
            </a:r>
            <a:r>
              <a:rPr lang="en">
                <a:solidFill>
                  <a:schemeClr val="dk1"/>
                </a:solidFill>
              </a:rPr>
              <a:t>any rebalancing we need to do due to the deletion.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Again, keep in mind the 3 cases we can expect when deleting from an AVL tree: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Deleting a node with no children nodes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Deleting a node with 1 child 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Deleting a node with 2 children nodes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Practice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706500"/>
            <a:ext cx="83988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Given the </a:t>
            </a:r>
            <a:r>
              <a:rPr b="1" lang="en" u="sng">
                <a:solidFill>
                  <a:schemeClr val="dk1"/>
                </a:solidFill>
              </a:rPr>
              <a:t>following</a:t>
            </a:r>
            <a:r>
              <a:rPr b="1" lang="en" u="sng">
                <a:solidFill>
                  <a:schemeClr val="dk1"/>
                </a:solidFill>
              </a:rPr>
              <a:t> AVL tree, perform the following operations: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Delete 28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Delete 89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Delete 32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398890" cy="1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5" y="316925"/>
            <a:ext cx="8300051" cy="43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25" y="1247175"/>
            <a:ext cx="5606525" cy="36339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25838" y="250300"/>
            <a:ext cx="74337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the deletion, we re-check the Balance Factor and make sure our AVL tree is balanced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90300" y="4042225"/>
            <a:ext cx="83421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Keep in mind that the problem can ask to use the inorder successor or predecessor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00" y="365150"/>
            <a:ext cx="7406401" cy="340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25" y="152400"/>
            <a:ext cx="676855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00" y="152400"/>
            <a:ext cx="71165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10E48054-6FC6-448A-BE79-BFB893B426D0}"/>
</file>

<file path=customXml/itemProps2.xml><?xml version="1.0" encoding="utf-8"?>
<ds:datastoreItem xmlns:ds="http://schemas.openxmlformats.org/officeDocument/2006/customXml" ds:itemID="{9A29CD1E-F7E0-4943-A5DE-4863C067E2D8}"/>
</file>

<file path=customXml/itemProps3.xml><?xml version="1.0" encoding="utf-8"?>
<ds:datastoreItem xmlns:ds="http://schemas.openxmlformats.org/officeDocument/2006/customXml" ds:itemID="{867546D0-12B8-4523-A636-FB29DF95D7F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