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ProximaNova-regular.fntdata"/><Relationship Id="rId8" Type="http://schemas.openxmlformats.org/officeDocument/2006/relationships/slide" Target="slides/slide3.xml"/><Relationship Id="rId21" Type="http://schemas.openxmlformats.org/officeDocument/2006/relationships/font" Target="fonts/ProximaNova-boldItalic.fntdata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0" Type="http://schemas.openxmlformats.org/officeDocument/2006/relationships/font" Target="fonts/ProximaNova-italic.fntdata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24" Type="http://schemas.openxmlformats.org/officeDocument/2006/relationships/customXml" Target="../customXml/item3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5.xml"/><Relationship Id="rId19" Type="http://schemas.openxmlformats.org/officeDocument/2006/relationships/font" Target="fonts/ProximaNova-bold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0cfad35f2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0cfad35f2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0cfad35f2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0cfad35f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0cfad35f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0cfad35f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0cfad35f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0cfad35f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0cfad35f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0cfad35f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0cfad35f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0cfad35f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0cfad35f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0cfad35f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0cfad35f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0cfad35f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0cfad35f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0cfad35f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0cfad35f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0cfad35f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0cfad35f2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0cfad35f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Workshop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27710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Array Class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Create a class which simulates a credit account transactions. The goal of this program is to get you comfortable with allocation and deallocation of main memory.​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This exercise is divided into two files Bank.h and Bank.cpp:​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Bank.h:  It contains all the member functions both their declaration​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Bank.cpp: It makes use of all the class to perform certain tasks.​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en" sz="1600">
                <a:solidFill>
                  <a:srgbClr val="000000"/>
                </a:solidFill>
              </a:rPr>
              <a:t>You are required to complete the following program files and ensure your program produces the correct output. Some of the functions have already been created.  Complete the following:​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525" y="3725875"/>
            <a:ext cx="6323776" cy="6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Wanted Output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2" y="1152475"/>
            <a:ext cx="555163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Dynamic Arrays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2D Arrays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Dynamic Array Class Practice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Memory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</a:rPr>
              <a:t>Operator </a:t>
            </a:r>
            <a:r>
              <a:rPr b="1" lang="en" sz="1300" u="sng">
                <a:solidFill>
                  <a:schemeClr val="dk1"/>
                </a:solidFill>
              </a:rPr>
              <a:t>new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The operator </a:t>
            </a:r>
            <a:r>
              <a:rPr b="1" i="1" lang="en" sz="1300">
                <a:solidFill>
                  <a:schemeClr val="dk1"/>
                </a:solidFill>
              </a:rPr>
              <a:t>new</a:t>
            </a:r>
            <a:r>
              <a:rPr lang="en" sz="1300">
                <a:solidFill>
                  <a:schemeClr val="dk1"/>
                </a:solidFill>
              </a:rPr>
              <a:t> allocates memory (a variable) of the designated type and returns a pointer to it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</a:rPr>
              <a:t>Operator </a:t>
            </a:r>
            <a:r>
              <a:rPr b="1" lang="en" sz="1300" u="sng">
                <a:solidFill>
                  <a:schemeClr val="dk1"/>
                </a:solidFill>
              </a:rPr>
              <a:t>delete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When a dynamic variable is no longer needed, it can be destroyed; that is, its memory can be deallocated. The C++ operator </a:t>
            </a:r>
            <a:r>
              <a:rPr b="1" i="1" lang="en" sz="1300">
                <a:solidFill>
                  <a:schemeClr val="dk1"/>
                </a:solidFill>
              </a:rPr>
              <a:t>delete</a:t>
            </a:r>
            <a:r>
              <a:rPr lang="en" sz="1300">
                <a:solidFill>
                  <a:schemeClr val="dk1"/>
                </a:solidFill>
              </a:rPr>
              <a:t> is used to destroy dynamic variables, so that its memory space can be allocated again when needed.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050" y="2036175"/>
            <a:ext cx="36957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200" y="3797638"/>
            <a:ext cx="493395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Arrays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 disadvantage of using static arrays are their fixed size. There may be situations where we won’t know what a size of an array will be until we get a user input.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This is where dynamic arrays come in useful.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104" y="2571754"/>
            <a:ext cx="3278350" cy="220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Arrays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Arrays/Matrices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2D Arrays use </a:t>
            </a:r>
            <a:r>
              <a:rPr b="1" lang="en">
                <a:solidFill>
                  <a:schemeClr val="dk1"/>
                </a:solidFill>
              </a:rPr>
              <a:t>double pointers</a:t>
            </a:r>
            <a:r>
              <a:rPr lang="en">
                <a:solidFill>
                  <a:schemeClr val="dk1"/>
                </a:solidFill>
              </a:rPr>
              <a:t> - ‘a’ will hold the address of the first element of the array of integer pointers (array of </a:t>
            </a:r>
            <a:r>
              <a:rPr i="1" lang="en" u="sng">
                <a:solidFill>
                  <a:schemeClr val="dk1"/>
                </a:solidFill>
              </a:rPr>
              <a:t>pointers to arrays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A picture containing diagram&#10;&#10;Description automatically generated"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50" y="2189000"/>
            <a:ext cx="4119050" cy="265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754809" y="2020797"/>
            <a:ext cx="23250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descr="Text&#10;&#10;Description automatically generated"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6050" y="2108152"/>
            <a:ext cx="3726251" cy="28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5195975" y="1981438"/>
            <a:ext cx="1770000" cy="20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Practice***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Create a 2D integer array/matrix that takes in r rows and c columns, and integers from input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Traverse through the array and print it out as well (in a matrix format)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6250"/>
            <a:ext cx="3770801" cy="28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2500" y="1136228"/>
            <a:ext cx="4926274" cy="240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Resizing Dynamic Array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Given a dynamic array. Create a function that "resizes"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dynamic array by doubling the size.​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Create a new </a:t>
            </a:r>
            <a:r>
              <a:rPr lang="en">
                <a:solidFill>
                  <a:schemeClr val="dk1"/>
                </a:solidFill>
              </a:rPr>
              <a:t>array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Copy old data over to new one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Delete the old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7125" y="736550"/>
            <a:ext cx="3105901" cy="40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9DEB80B77BDD458F2D1B6BA1ACFBAA" ma:contentTypeVersion="3" ma:contentTypeDescription="Create a new document." ma:contentTypeScope="" ma:versionID="64bf677b9034ef9acc04e1402b719107">
  <xsd:schema xmlns:xsd="http://www.w3.org/2001/XMLSchema" xmlns:xs="http://www.w3.org/2001/XMLSchema" xmlns:p="http://schemas.microsoft.com/office/2006/metadata/properties" xmlns:ns2="4b31200f-0208-4626-8f09-a83c05e6c462" targetNamespace="http://schemas.microsoft.com/office/2006/metadata/properties" ma:root="true" ma:fieldsID="5f80296ce7f758c59d84e6056db1e4f5" ns2:_="">
    <xsd:import namespace="4b31200f-0208-4626-8f09-a83c05e6c4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31200f-0208-4626-8f09-a83c05e6c4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D8371A-5A58-4667-B28D-412CB929FDEC}"/>
</file>

<file path=customXml/itemProps2.xml><?xml version="1.0" encoding="utf-8"?>
<ds:datastoreItem xmlns:ds="http://schemas.openxmlformats.org/officeDocument/2006/customXml" ds:itemID="{CD793A4F-BC1F-4181-8CF9-FB5C99D26514}"/>
</file>

<file path=customXml/itemProps3.xml><?xml version="1.0" encoding="utf-8"?>
<ds:datastoreItem xmlns:ds="http://schemas.openxmlformats.org/officeDocument/2006/customXml" ds:itemID="{70F117E5-4C4F-4405-B394-7DEBAD6A6C9A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0x010100259DEB80B77BDD458F2D1B6BA1ACFBAA</vt:lpwstr>
  </property>
</Properties>
</file>