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3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ProximaNova-italic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ProximaNova-regular.fntdata"/><Relationship Id="rId30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f0e1563f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f0e1563f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f0e1563f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f0e1563f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f0e1563f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f0e1563f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f0e1563f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f0e1563f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f0e1563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f0e1563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f0e1563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f0e1563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f0e1563f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f0e1563f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f0e1563f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f0e1563f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f0e1563fe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f0e1563f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f0e1563fe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f0e1563f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8d0cd72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8d0cd72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f0e1563fe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f0e1563fe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f0e1563fe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f0e1563f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8d0cd72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8d0cd72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f0e1563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f0e1563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8d0cd721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8d0cd721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f0e1563f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f0e1563f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f0e1563f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f0e1563f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f0e1563f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f0e1563f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f0e1563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f0e1563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Arrays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disadvantage of using static arrays are their fixed size. There may be situations where we won’t know what a size of an array will be until we get a user input.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This is where dynamic arrays come in useful.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04" y="2571754"/>
            <a:ext cx="3278350" cy="22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Arrays Example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Write a program that takes in an integer then a string with that amount of characters and stores them in a dynamic array.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Your inputs are an int to get the size of the array then a name that gets stored in the array. YOU CANNOT USE STRING​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</a:rPr>
              <a:t>Hint:</a:t>
            </a:r>
            <a:r>
              <a:rPr lang="en" sz="1600">
                <a:solidFill>
                  <a:schemeClr val="dk1"/>
                </a:solidFill>
              </a:rPr>
              <a:t> Use an array of characters!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674EA7"/>
                </a:solidFill>
              </a:rPr>
              <a:t>*** Sample Code Provided on Teams ***</a:t>
            </a:r>
            <a:endParaRPr b="1" sz="16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-308700" y="10036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 b="1"/>
          </a:p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900" y="-52575"/>
            <a:ext cx="5338101" cy="519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to Think About…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would we resize a dynamic array?</a:t>
            </a:r>
            <a:endParaRPr/>
          </a:p>
        </p:txBody>
      </p:sp>
      <p:sp>
        <p:nvSpPr>
          <p:cNvPr id="163" name="Google Shape;163;p25"/>
          <p:cNvSpPr txBox="1"/>
          <p:nvPr/>
        </p:nvSpPr>
        <p:spPr>
          <a:xfrm>
            <a:off x="1285875" y="792550"/>
            <a:ext cx="46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(Cont’d)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Recursion</a:t>
            </a:r>
            <a:r>
              <a:rPr lang="en" sz="2000"/>
              <a:t> occurs when a thing is defined in terms of itself or of its type.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Must for </a:t>
            </a:r>
            <a:r>
              <a:rPr lang="en" sz="2000"/>
              <a:t>recursion function: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Base Case - condition to stop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Recursive Case - repetition of the function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Check for more edge cases</a:t>
            </a:r>
            <a:endParaRPr sz="2000"/>
          </a:p>
        </p:txBody>
      </p:sp>
      <p:sp>
        <p:nvSpPr>
          <p:cNvPr id="175" name="Google Shape;175;p27"/>
          <p:cNvSpPr txBox="1"/>
          <p:nvPr/>
        </p:nvSpPr>
        <p:spPr>
          <a:xfrm>
            <a:off x="1947225" y="3911050"/>
            <a:ext cx="23064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F3079"/>
                </a:solidFill>
                <a:latin typeface="Proxima Nova"/>
                <a:ea typeface="Proxima Nova"/>
                <a:cs typeface="Proxima Nova"/>
                <a:sym typeface="Proxima Nova"/>
              </a:rPr>
              <a:t>PLEASE COUT</a:t>
            </a:r>
            <a:endParaRPr b="1" sz="2100">
              <a:solidFill>
                <a:srgbClr val="DF30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Sum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152475"/>
            <a:ext cx="85206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Given a number n, write a function that returns the sum of all numbers &gt; 0 &amp; &lt; n​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You may assume n &gt;= 0​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200" y="2467921"/>
            <a:ext cx="4994175" cy="239127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6410450" y="1692450"/>
            <a:ext cx="30696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 mins</a:t>
            </a:r>
            <a:endParaRPr b="1"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descr="Text&#10;&#10;Description automatically generated"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275" y="1283200"/>
            <a:ext cx="5572926" cy="31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6377275" y="445025"/>
            <a:ext cx="1908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EASY</a:t>
            </a:r>
            <a:endParaRPr b="1" sz="22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String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Given an string = xyz, write a function that will return zyx.​</a:t>
            </a:r>
            <a:endParaRPr sz="2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(modify the original array, DO NOT print in reverse)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7" name="Google Shape;197;p30"/>
          <p:cNvSpPr txBox="1"/>
          <p:nvPr/>
        </p:nvSpPr>
        <p:spPr>
          <a:xfrm>
            <a:off x="5746200" y="2799475"/>
            <a:ext cx="30861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Remember</a:t>
            </a:r>
            <a:r>
              <a:rPr lang="en" sz="2500"/>
              <a:t> swap using temp</a:t>
            </a:r>
            <a:endParaRPr sz="2500"/>
          </a:p>
        </p:txBody>
      </p:sp>
      <p:sp>
        <p:nvSpPr>
          <p:cNvPr id="198" name="Google Shape;198;p30"/>
          <p:cNvSpPr txBox="1"/>
          <p:nvPr/>
        </p:nvSpPr>
        <p:spPr>
          <a:xfrm>
            <a:off x="311700" y="2611825"/>
            <a:ext cx="5873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DF3079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printRev(string s, int start, int end)</a:t>
            </a:r>
            <a:endParaRPr b="1" sz="2100">
              <a:solidFill>
                <a:srgbClr val="DF307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6543200" y="244225"/>
            <a:ext cx="2123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 mins</a:t>
            </a:r>
            <a:endParaRPr b="1" sz="2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625" y="1371600"/>
            <a:ext cx="6415441" cy="32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 Today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Homework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Pointers &amp; Dynamic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Recursion (More Practice)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Given a string, write a recursive function that checks if the string is a palindrome, otherwise, not a palindrome.​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descr="A screenshot of a computer&#10;&#10;Description automatically generated"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75" y="1999393"/>
            <a:ext cx="7917250" cy="2662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4153950" y="2898925"/>
            <a:ext cx="41811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Don't forget to test edge cases!​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One character and two-character strings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4" name="Google Shape;214;p32"/>
          <p:cNvSpPr txBox="1"/>
          <p:nvPr/>
        </p:nvSpPr>
        <p:spPr>
          <a:xfrm>
            <a:off x="3457100" y="4197400"/>
            <a:ext cx="5259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bool Palindrome(string s, int start, int end){</a:t>
            </a:r>
            <a:endParaRPr b="1" sz="17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6543200" y="244225"/>
            <a:ext cx="2123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 mins</a:t>
            </a:r>
            <a:endParaRPr b="1" sz="2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425" y="900125"/>
            <a:ext cx="5998124" cy="400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text, application&#10;&#10;Description automatically generated"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375" y="1017725"/>
            <a:ext cx="2680825" cy="1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1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Remember what we covered last week over recursion…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Recursive 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Edge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talk further about this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we have the time in workshop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925" y="1697450"/>
            <a:ext cx="4652373" cy="325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&amp; Dynamic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Pointers Recap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accent6"/>
                </a:highlight>
              </a:rPr>
              <a:t>Pointers</a:t>
            </a:r>
            <a:r>
              <a:rPr lang="en" sz="1400">
                <a:solidFill>
                  <a:schemeClr val="dk1"/>
                </a:solidFill>
              </a:rPr>
              <a:t> - a variable that stores another variable’s memory address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04450" y="1900200"/>
            <a:ext cx="2892300" cy="11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Address Of (&amp;) Operator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Returns address of operator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341950" y="1900200"/>
            <a:ext cx="29382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Dereference (*) Operator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Refers to the object to which the operand of the * points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00" y="2571752"/>
            <a:ext cx="4167550" cy="769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50" y="3485000"/>
            <a:ext cx="25908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075" y="2853200"/>
            <a:ext cx="4393950" cy="6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2475" y="3685025"/>
            <a:ext cx="17526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Practice!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144700" y="3166975"/>
            <a:ext cx="7059000" cy="104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4914550" y="1304950"/>
            <a:ext cx="35028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Assume…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Memory location 1200 is allocated for </a:t>
            </a: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Memory location 1800 is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allocated for </a:t>
            </a:r>
            <a:r>
              <a:rPr b="1" i="1" lang="en">
                <a:latin typeface="Proxima Nova"/>
                <a:ea typeface="Proxima Nova"/>
                <a:cs typeface="Proxima Nova"/>
                <a:sym typeface="Proxima Nova"/>
              </a:rPr>
              <a:t>num</a:t>
            </a:r>
            <a:endParaRPr b="1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 rot="10800000">
            <a:off x="2556475" y="3151675"/>
            <a:ext cx="0" cy="106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 rot="10800000">
            <a:off x="6883575" y="3174625"/>
            <a:ext cx="7500" cy="103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8"/>
          <p:cNvCxnSpPr/>
          <p:nvPr/>
        </p:nvCxnSpPr>
        <p:spPr>
          <a:xfrm rot="10800000">
            <a:off x="4166450" y="3159325"/>
            <a:ext cx="0" cy="106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8"/>
          <p:cNvCxnSpPr/>
          <p:nvPr/>
        </p:nvCxnSpPr>
        <p:spPr>
          <a:xfrm rot="10800000">
            <a:off x="5585650" y="3151675"/>
            <a:ext cx="0" cy="106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8"/>
          <p:cNvSpPr txBox="1"/>
          <p:nvPr/>
        </p:nvSpPr>
        <p:spPr>
          <a:xfrm>
            <a:off x="1556875" y="3395725"/>
            <a:ext cx="99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7265000" y="3395725"/>
            <a:ext cx="96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586050" y="3361525"/>
            <a:ext cx="9996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. . 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724375" y="4288800"/>
            <a:ext cx="1320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1200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     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715850" y="4288800"/>
            <a:ext cx="10683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1800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    num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41825" y="1331650"/>
            <a:ext cx="33882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Consider the following statements: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Num = 78;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= &amp;num;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*p = 24;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204700" cy="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488" y="1135105"/>
            <a:ext cx="4586001" cy="9814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311700" y="1135117"/>
            <a:ext cx="4533900" cy="1062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9675" y="2479867"/>
            <a:ext cx="46196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2362538" y="2420054"/>
            <a:ext cx="4533900" cy="1062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1150" y="3786135"/>
            <a:ext cx="4585999" cy="108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4353250" y="3809192"/>
            <a:ext cx="4533900" cy="1062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Memory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Operator </a:t>
            </a:r>
            <a:r>
              <a:rPr b="1" lang="en" sz="1300" u="sng">
                <a:solidFill>
                  <a:schemeClr val="dk1"/>
                </a:solidFill>
              </a:rPr>
              <a:t>new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operator </a:t>
            </a:r>
            <a:r>
              <a:rPr b="1" i="1" lang="en" sz="1300">
                <a:solidFill>
                  <a:schemeClr val="dk1"/>
                </a:solidFill>
              </a:rPr>
              <a:t>new</a:t>
            </a:r>
            <a:r>
              <a:rPr lang="en" sz="1300">
                <a:solidFill>
                  <a:schemeClr val="dk1"/>
                </a:solidFill>
              </a:rPr>
              <a:t> allocates memory (a variable) of the designated type and returns a pointer to it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Operator </a:t>
            </a:r>
            <a:r>
              <a:rPr b="1" lang="en" sz="1300" u="sng">
                <a:solidFill>
                  <a:schemeClr val="dk1"/>
                </a:solidFill>
              </a:rPr>
              <a:t>delete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When a dynamic variable is no longer needed, it can be destroyed; that is, its memory can be deallocated. The C++ operator </a:t>
            </a:r>
            <a:r>
              <a:rPr b="1" i="1" lang="en" sz="1300">
                <a:solidFill>
                  <a:schemeClr val="dk1"/>
                </a:solidFill>
              </a:rPr>
              <a:t>delete</a:t>
            </a:r>
            <a:r>
              <a:rPr lang="en" sz="1300">
                <a:solidFill>
                  <a:schemeClr val="dk1"/>
                </a:solidFill>
              </a:rPr>
              <a:t> is used to destroy dynamic variables, so that its memory space can be allocated again when needed.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050" y="2036175"/>
            <a:ext cx="36957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200" y="3797638"/>
            <a:ext cx="49339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Vs. Stacks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11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So far, all arrays we’ve worked with </a:t>
            </a:r>
            <a:r>
              <a:rPr lang="en" sz="1500">
                <a:solidFill>
                  <a:schemeClr val="dk1"/>
                </a:solidFill>
              </a:rPr>
              <a:t>have</a:t>
            </a:r>
            <a:r>
              <a:rPr lang="en" sz="1500">
                <a:solidFill>
                  <a:schemeClr val="dk1"/>
                </a:solidFill>
              </a:rPr>
              <a:t> been static arrays, arrays stored in </a:t>
            </a:r>
            <a:r>
              <a:rPr lang="en" sz="1500" u="sng">
                <a:solidFill>
                  <a:schemeClr val="dk1"/>
                </a:solidFill>
              </a:rPr>
              <a:t>stack</a:t>
            </a:r>
            <a:r>
              <a:rPr lang="en" sz="1500">
                <a:solidFill>
                  <a:schemeClr val="dk1"/>
                </a:solidFill>
              </a:rPr>
              <a:t> memory!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Dynamically allocated arrays and their memory is allocated on </a:t>
            </a:r>
            <a:r>
              <a:rPr lang="en" sz="1500" u="sng">
                <a:solidFill>
                  <a:schemeClr val="dk1"/>
                </a:solidFill>
              </a:rPr>
              <a:t>heap</a:t>
            </a:r>
            <a:r>
              <a:rPr lang="en" sz="1500">
                <a:solidFill>
                  <a:schemeClr val="dk1"/>
                </a:solidFill>
              </a:rPr>
              <a:t> memory!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01400" y="2296775"/>
            <a:ext cx="3704100" cy="24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Stack Memory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 allocates or de-allocates the memory automatically as soon as the corresponding method completes its execution.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Memory allocation and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deallocation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are faster as compared to Heap-memory allocation.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Used for temporary variables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682450" y="2296775"/>
            <a:ext cx="39315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Heap Memory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Programmers must manually allocate and deallocate memory (is NOT automatic)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Slower access compared to stack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size of the Heap-memory is quite larger as compared to the Stack-memory.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Prone to memory leaks if not managed correctly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3" ma:contentTypeDescription="Create a new document." ma:contentTypeScope="" ma:versionID="64bf677b9034ef9acc04e1402b719107">
  <xsd:schema xmlns:xsd="http://www.w3.org/2001/XMLSchema" xmlns:xs="http://www.w3.org/2001/XMLSchema" xmlns:p="http://schemas.microsoft.com/office/2006/metadata/properties" xmlns:ns2="4b31200f-0208-4626-8f09-a83c05e6c462" targetNamespace="http://schemas.microsoft.com/office/2006/metadata/properties" ma:root="true" ma:fieldsID="5f80296ce7f758c59d84e6056db1e4f5" ns2:_="">
    <xsd:import namespace="4b31200f-0208-4626-8f09-a83c05e6c4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BF524F-0374-47F5-A896-332E88DEFE28}"/>
</file>

<file path=customXml/itemProps2.xml><?xml version="1.0" encoding="utf-8"?>
<ds:datastoreItem xmlns:ds="http://schemas.openxmlformats.org/officeDocument/2006/customXml" ds:itemID="{3EB334D3-01C0-4BB1-BBF0-D9419FFAD2A3}"/>
</file>

<file path=customXml/itemProps3.xml><?xml version="1.0" encoding="utf-8"?>
<ds:datastoreItem xmlns:ds="http://schemas.openxmlformats.org/officeDocument/2006/customXml" ds:itemID="{D4EDE34C-3E14-4438-AC55-6FA4E5365ED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