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ProximaNova-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22d3238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22d3238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22d32386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22d32386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22d32386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22d32386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2d3238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22d3238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b168f9c5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b168f9c5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b168f9c5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b168f9c5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b168f9c5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b168f9c5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22d323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22d323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22d32386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22d32386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22d3238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22d3238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22d3238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22d3238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22d32386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22d32386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2d32386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2d32386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22d32386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22d32386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22d32386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22d32386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into a Linked List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Insertion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must consider the following when inserting into a linked list: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Inserting when the linked list is empty OR not empty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3 different scenarios when inserting into a linked list: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Inserting at the </a:t>
            </a:r>
            <a:r>
              <a:rPr b="1" lang="en" sz="1600" u="sng">
                <a:solidFill>
                  <a:schemeClr val="dk1"/>
                </a:solidFill>
              </a:rPr>
              <a:t>beginning</a:t>
            </a:r>
            <a:r>
              <a:rPr lang="en" sz="1600">
                <a:solidFill>
                  <a:schemeClr val="dk1"/>
                </a:solidFill>
              </a:rPr>
              <a:t> of 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Inserting at the </a:t>
            </a:r>
            <a:r>
              <a:rPr b="1" lang="en" sz="1600" u="sng">
                <a:solidFill>
                  <a:schemeClr val="dk1"/>
                </a:solidFill>
              </a:rPr>
              <a:t>end</a:t>
            </a:r>
            <a:r>
              <a:rPr lang="en" sz="1600">
                <a:solidFill>
                  <a:schemeClr val="dk1"/>
                </a:solidFill>
              </a:rPr>
              <a:t> of 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Inserting in the </a:t>
            </a:r>
            <a:r>
              <a:rPr b="1" lang="en" sz="1600" u="sng">
                <a:solidFill>
                  <a:schemeClr val="dk1"/>
                </a:solidFill>
              </a:rPr>
              <a:t>middle</a:t>
            </a:r>
            <a:r>
              <a:rPr lang="en" sz="1600">
                <a:solidFill>
                  <a:schemeClr val="dk1"/>
                </a:solidFill>
              </a:rPr>
              <a:t> of it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Insertion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Check if linked list is empty - is so, set the newly created node as the “head” of the linked list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Otherwise, iterate through the linked list until you reach wherever you want to insert the newly created node (create temp/curr pointer!)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</a:rPr>
              <a:t>OR</a:t>
            </a:r>
            <a:r>
              <a:rPr lang="en" sz="1600">
                <a:solidFill>
                  <a:schemeClr val="dk1"/>
                </a:solidFill>
              </a:rPr>
              <a:t> until you reach the end of the linked list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Set the new node’s “next” pointer equal to your temp node’s “next” pointer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Set the temp node’s “next” pointer as your new node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Practice!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Draw out the following scenarios on a scratch sheet of paper, then write down the code for them on your own (approx. 15 </a:t>
            </a:r>
            <a:r>
              <a:rPr lang="en" sz="1600">
                <a:solidFill>
                  <a:schemeClr val="dk1"/>
                </a:solidFill>
              </a:rPr>
              <a:t>mins</a:t>
            </a:r>
            <a:r>
              <a:rPr lang="en" sz="1600">
                <a:solidFill>
                  <a:schemeClr val="dk1"/>
                </a:solidFill>
              </a:rPr>
              <a:t>):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Insertion at head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Insertion at end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Insertion in middle (assume you’re inserting integers based on order; ascending)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29575" y="4256850"/>
            <a:ext cx="8058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Turn in by end of workshop!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963" y="2913813"/>
            <a:ext cx="59340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the Linked List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75" y="1367200"/>
            <a:ext cx="7154100" cy="3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Recursively Print Linked List​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Given a linked list and a node to point towards the head. Recursively print out the linked list​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descr="Text&#10;&#10;Description automatically generated"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325" y="1325625"/>
            <a:ext cx="5420725" cy="31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2012725" y="1093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</a:t>
            </a:r>
            <a:r>
              <a:rPr lang="en"/>
              <a:t> to Linked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Linked List Class/Node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Inserting Into a Linked 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Dynamic Allocation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Suppose we have a list of students, with each student having different information </a:t>
            </a:r>
            <a:r>
              <a:rPr lang="en"/>
              <a:t>assigned</a:t>
            </a:r>
            <a:r>
              <a:rPr lang="en"/>
              <a:t> to them which needs to be saved…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50" y="2132825"/>
            <a:ext cx="2039800" cy="16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827" y="2132825"/>
            <a:ext cx="3017629" cy="24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Linked Lists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linked list is a dynamic, linear data </a:t>
            </a:r>
            <a:r>
              <a:rPr lang="en" sz="1600">
                <a:solidFill>
                  <a:schemeClr val="dk1"/>
                </a:solidFill>
              </a:rPr>
              <a:t>structure</a:t>
            </a:r>
            <a:r>
              <a:rPr lang="en" sz="1600">
                <a:solidFill>
                  <a:schemeClr val="dk1"/>
                </a:solidFill>
              </a:rPr>
              <a:t> used to store data in </a:t>
            </a:r>
            <a:r>
              <a:rPr lang="en" sz="1600" u="sng">
                <a:solidFill>
                  <a:schemeClr val="dk1"/>
                </a:solidFill>
              </a:rPr>
              <a:t>non-</a:t>
            </a:r>
            <a:r>
              <a:rPr lang="en" sz="1600" u="sng">
                <a:solidFill>
                  <a:schemeClr val="dk1"/>
                </a:solidFill>
              </a:rPr>
              <a:t>contiguous</a:t>
            </a:r>
            <a:r>
              <a:rPr lang="en" sz="1600" u="sng">
                <a:solidFill>
                  <a:schemeClr val="dk1"/>
                </a:solidFill>
              </a:rPr>
              <a:t> memory</a:t>
            </a:r>
            <a:r>
              <a:rPr lang="en" sz="1600">
                <a:solidFill>
                  <a:schemeClr val="dk1"/>
                </a:solidFill>
              </a:rPr>
              <a:t> (unlike arrays, which </a:t>
            </a:r>
            <a:r>
              <a:rPr i="1" lang="en" sz="1600" u="sng">
                <a:solidFill>
                  <a:schemeClr val="dk1"/>
                </a:solidFill>
              </a:rPr>
              <a:t>do</a:t>
            </a:r>
            <a:r>
              <a:rPr lang="en" sz="1600">
                <a:solidFill>
                  <a:schemeClr val="dk1"/>
                </a:solidFill>
              </a:rPr>
              <a:t> store data in contiguous memory)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</a:t>
            </a:r>
            <a:r>
              <a:rPr lang="en" sz="1600">
                <a:solidFill>
                  <a:schemeClr val="dk1"/>
                </a:solidFill>
              </a:rPr>
              <a:t>this</a:t>
            </a:r>
            <a:r>
              <a:rPr lang="en" sz="1600">
                <a:solidFill>
                  <a:schemeClr val="dk1"/>
                </a:solidFill>
              </a:rPr>
              <a:t> class, we’ll be constructing linked lists in a class/struct architecture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- The linked list itself is a class, made up of smaller building blocks, the struct nodes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513" y="2911525"/>
            <a:ext cx="66198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Linked Lists?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We’ve been using </a:t>
            </a:r>
            <a:r>
              <a:rPr lang="en" sz="1400">
                <a:solidFill>
                  <a:schemeClr val="dk1"/>
                </a:solidFill>
              </a:rPr>
              <a:t>arrays so far, but why make a switch to linked lists?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Dynamic Size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- We don’t need to know the size of the linked list to perform any operations on it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- Can keep adding elements to the linked list as needed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Quick Insertion and Deletion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- O(1) time when inserting/deleting at head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- O(1) time when deleting at tail (if tail is given)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159600" y="3439400"/>
            <a:ext cx="39225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Disadvantages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- Takes up more space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- More error prone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- Slow traversal -&gt; O(n) time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Structure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Class/Struct Anatomy of Linked List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linked list is made up of connected </a:t>
            </a:r>
            <a:r>
              <a:rPr i="1" lang="en" sz="1600" u="sng">
                <a:solidFill>
                  <a:schemeClr val="dk1"/>
                </a:solidFill>
              </a:rPr>
              <a:t>nodes</a:t>
            </a:r>
            <a:r>
              <a:rPr lang="en" sz="1600">
                <a:solidFill>
                  <a:schemeClr val="dk1"/>
                </a:solidFill>
              </a:rPr>
              <a:t>, where each node consists of: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- Data (int, string, char, etc.)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- Address of another node (nodes are linked using pointers!)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700" y="2785875"/>
            <a:ext cx="3003900" cy="19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Class/Struct Anatomy of Linked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Wrapping a Linked List into a class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Private Members:</a:t>
            </a:r>
            <a:endParaRPr sz="1600"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Head pointer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Tail pointer (optional)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Size (optional)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Public Members:</a:t>
            </a:r>
            <a:endParaRPr sz="1600"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Constructors/Destructors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Linked List Functions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Insert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Remove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Print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50" y="1229000"/>
            <a:ext cx="4482450" cy="37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3" ma:contentTypeDescription="Create a new document." ma:contentTypeScope="" ma:versionID="64bf677b9034ef9acc04e1402b719107">
  <xsd:schema xmlns:xsd="http://www.w3.org/2001/XMLSchema" xmlns:xs="http://www.w3.org/2001/XMLSchema" xmlns:p="http://schemas.microsoft.com/office/2006/metadata/properties" xmlns:ns2="4b31200f-0208-4626-8f09-a83c05e6c462" targetNamespace="http://schemas.microsoft.com/office/2006/metadata/properties" ma:root="true" ma:fieldsID="5f80296ce7f758c59d84e6056db1e4f5" ns2:_="">
    <xsd:import namespace="4b31200f-0208-4626-8f09-a83c05e6c4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226044-943A-40F3-B178-EBAC5E6F20B2}"/>
</file>

<file path=customXml/itemProps2.xml><?xml version="1.0" encoding="utf-8"?>
<ds:datastoreItem xmlns:ds="http://schemas.openxmlformats.org/officeDocument/2006/customXml" ds:itemID="{49D1DD4A-6378-4C25-BC0C-4D3206B8CE84}"/>
</file>

<file path=customXml/itemProps3.xml><?xml version="1.0" encoding="utf-8"?>
<ds:datastoreItem xmlns:ds="http://schemas.openxmlformats.org/officeDocument/2006/customXml" ds:itemID="{83005FA6-71AB-4D18-9100-EAC6053E869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