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34" Type="http://schemas.openxmlformats.org/officeDocument/2006/relationships/customXml" Target="../customXml/item2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customXml" Target="../customXml/item1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31" Type="http://schemas.openxmlformats.org/officeDocument/2006/relationships/font" Target="fonts/ProximaNova-italic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slide" Target="slides/slide22.xml"/><Relationship Id="rId30" Type="http://schemas.openxmlformats.org/officeDocument/2006/relationships/font" Target="fonts/ProximaNova-bold.fntdata"/><Relationship Id="rId14" Type="http://schemas.openxmlformats.org/officeDocument/2006/relationships/slide" Target="slides/slide9.xml"/><Relationship Id="rId35" Type="http://schemas.openxmlformats.org/officeDocument/2006/relationships/customXml" Target="../customXml/item3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bba715a0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bba715a0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bba715a0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bba715a0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bba715a0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bba715a0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bba715a0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bba715a0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bba715a0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bba715a0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ba715a0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bba715a0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bba715a0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bba715a0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bba715a0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bba715a0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bba715a0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bba715a0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7c3f94418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7c3f94418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c3399c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c3399c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c3f94418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c3f94418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c3f94418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c3f94418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c3f94418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c3f94418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c3f94418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c3f94418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c3399c8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c3399c8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c3399c88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c3399c88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c3399c88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c3399c88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c3399c88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c3399c88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c3399c8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c3399c8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7c3399c88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7c3399c88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bba715a0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bba715a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Illustration showing the process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599" y="165788"/>
            <a:ext cx="5622850" cy="4811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836450" cy="3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at End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if NOT isEmpty()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if there’s only 1 element in Linked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so, delete head, then set to nullptr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there are multiple elements in the Linked List, traverse to the second to last element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a temp value to the last node, set to NULL, then deallocate it’s memory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Illustration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5199195" cy="3395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2152" y="3395101"/>
            <a:ext cx="5641859" cy="17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25" y="1152475"/>
            <a:ext cx="4437051" cy="336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772" y="1163547"/>
            <a:ext cx="4437051" cy="3342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in Middle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Check if NOT isEmpty()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Traverse to the node BEFORE the node you want to delete (will be “curr”)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Set the node you want to delete (curr -&gt; next in this case) to temp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You want curr to now point to the node AFTER the node you want deleted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lphaL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1077750" y="2415250"/>
            <a:ext cx="6988500" cy="18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Say you have linked list: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 -&gt; B -&gt; 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You want A to now point to 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Illustration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0" name="Google Shape;17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031673" cy="370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4025" y="3454750"/>
            <a:ext cx="5309974" cy="16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00" y="1152475"/>
            <a:ext cx="4524407" cy="3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6000" y="1152475"/>
            <a:ext cx="422741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Linked List Functions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Printing the </a:t>
            </a:r>
            <a:r>
              <a:rPr lang="en"/>
              <a:t>Linked List   (5 mins)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the iterative vs recursion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275" y="2100175"/>
            <a:ext cx="4953475" cy="224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1520600" y="1533425"/>
            <a:ext cx="3693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C0000"/>
                </a:solidFill>
                <a:latin typeface="Proxima Nova"/>
                <a:ea typeface="Proxima Nova"/>
                <a:cs typeface="Proxima Nova"/>
                <a:sym typeface="Proxima Nova"/>
              </a:rPr>
              <a:t>void display(node * cur)</a:t>
            </a:r>
            <a:endParaRPr b="1">
              <a:solidFill>
                <a:srgbClr val="CC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</a:t>
            </a:r>
            <a:r>
              <a:rPr lang="en"/>
              <a:t>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Linked List Deletion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Recursive Linked List Functions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Recursive</a:t>
            </a:r>
            <a:r>
              <a:rPr lang="en"/>
              <a:t> </a:t>
            </a:r>
            <a:endParaRPr/>
          </a:p>
        </p:txBody>
      </p:sp>
      <p:pic>
        <p:nvPicPr>
          <p:cNvPr descr="Text&#10;&#10;Description automatically generated"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0325" y="1325625"/>
            <a:ext cx="5420725" cy="314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Reversibly Print A Linked List </a:t>
            </a:r>
            <a:r>
              <a:rPr lang="en"/>
              <a:t>(5 mins)</a:t>
            </a:r>
            <a:endParaRPr/>
          </a:p>
        </p:txBody>
      </p:sp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linked list, recursively print out the Linked List backwards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xt&#10;&#10;Description automatically generated" id="209" name="Google Shape;20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25" y="186050"/>
            <a:ext cx="6226700" cy="244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4"/>
          <p:cNvSpPr txBox="1"/>
          <p:nvPr/>
        </p:nvSpPr>
        <p:spPr>
          <a:xfrm>
            <a:off x="622350" y="2838025"/>
            <a:ext cx="65979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Understanding the memory stack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case we call the recursion first so that it prints out in reverse order since the cout line never runs until the recursive call is finished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 Linked List​    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a head of a linked list, reverse the linked list and return the new head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Try to draw out linkedlist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Difference?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9981750" y="3762250"/>
            <a:ext cx="277500" cy="2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325" y="1259288"/>
            <a:ext cx="243840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6063" y="1297463"/>
            <a:ext cx="2390775" cy="923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403575" y="1259300"/>
            <a:ext cx="12210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	</a:t>
            </a:r>
            <a:r>
              <a:rPr lang="en" sz="2600">
                <a:latin typeface="Proxima Nova"/>
                <a:ea typeface="Proxima Nova"/>
                <a:cs typeface="Proxima Nova"/>
                <a:sym typeface="Proxima Nova"/>
              </a:rPr>
              <a:t>Vs.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721200" y="2571750"/>
            <a:ext cx="67689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Which one traverses through the entire linked list?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47400" y="1259300"/>
            <a:ext cx="3738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A.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759863" y="1278350"/>
            <a:ext cx="4425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754325" y="3830925"/>
            <a:ext cx="6234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In what scenarios do we want to use A? Which ones for B?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54325" y="3201338"/>
            <a:ext cx="23352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Answer: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B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Insertion Recap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rgbClr val="000000"/>
                </a:solidFill>
              </a:rPr>
              <a:t>Inserting into Beginning of Linked List:</a:t>
            </a:r>
            <a:endParaRPr b="1" u="sng">
              <a:solidFill>
                <a:srgbClr val="000000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75" y="1655975"/>
            <a:ext cx="3518000" cy="325857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17580" y="1754720"/>
            <a:ext cx="1775700" cy="194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9966475" y="381550"/>
            <a:ext cx="689700" cy="2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75675"/>
            <a:ext cx="8520600" cy="45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Inserting into End of Linked List:</a:t>
            </a:r>
            <a:endParaRPr b="1" u="sng">
              <a:solidFill>
                <a:schemeClr val="dk1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175" y="605650"/>
            <a:ext cx="4370400" cy="43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515169" y="735884"/>
            <a:ext cx="2480100" cy="25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9722275" y="885225"/>
            <a:ext cx="727800" cy="3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221450"/>
            <a:ext cx="8520600" cy="4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Inserting into Middle of Linked List (Based on Position):</a:t>
            </a:r>
            <a:endParaRPr b="1" u="sng">
              <a:solidFill>
                <a:schemeClr val="dk1"/>
              </a:solidFill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50" y="679175"/>
            <a:ext cx="4543675" cy="429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530226" y="806470"/>
            <a:ext cx="2475900" cy="250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Deleting From a Linked List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Deletion Cases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Deletion</a:t>
            </a:r>
            <a:r>
              <a:rPr lang="en" sz="2000">
                <a:solidFill>
                  <a:schemeClr val="dk1"/>
                </a:solidFill>
              </a:rPr>
              <a:t> at beginning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Deletion at end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Deletion in middle (based on value OR position)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362050" y="3083600"/>
            <a:ext cx="84702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Practice: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Implement these yourself on either a piece of paper or your local IDE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*** Assume you have access to a isEmpty() function and a constructor to set data to node already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Deletion at Beginning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if NOT isEmpty()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a temp value at the head of the linked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the node after the head node your new head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Deallocate temp from memory (“old head”)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3" ma:contentTypeDescription="Create a new document." ma:contentTypeScope="" ma:versionID="64bf677b9034ef9acc04e1402b719107">
  <xsd:schema xmlns:xsd="http://www.w3.org/2001/XMLSchema" xmlns:xs="http://www.w3.org/2001/XMLSchema" xmlns:p="http://schemas.microsoft.com/office/2006/metadata/properties" xmlns:ns2="4b31200f-0208-4626-8f09-a83c05e6c462" targetNamespace="http://schemas.microsoft.com/office/2006/metadata/properties" ma:root="true" ma:fieldsID="5f80296ce7f758c59d84e6056db1e4f5" ns2:_="">
    <xsd:import namespace="4b31200f-0208-4626-8f09-a83c05e6c4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1DD0DDB-00BE-4E28-82B0-A71A6C2E46F9}"/>
</file>

<file path=customXml/itemProps2.xml><?xml version="1.0" encoding="utf-8"?>
<ds:datastoreItem xmlns:ds="http://schemas.openxmlformats.org/officeDocument/2006/customXml" ds:itemID="{4A0572A0-8E71-4814-AFCA-AEE7D152A766}"/>
</file>

<file path=customXml/itemProps3.xml><?xml version="1.0" encoding="utf-8"?>
<ds:datastoreItem xmlns:ds="http://schemas.openxmlformats.org/officeDocument/2006/customXml" ds:itemID="{8D572DD7-D7DD-478C-9827-7503A965F8A9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