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ProximaNova-bold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dbda66a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dbda66a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dbda66a5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dbda66a5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dbda66a5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dbda66a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dbda66a5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dbda66a5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dbda66a5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dbda66a5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dbda66a5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dbda66a5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dbda66a5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dbda66a5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dbda66a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dbda66a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dbda66a5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dbda66a5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dbda66a5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dbda66a5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dbda66a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dbda66a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dbda66a5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dbda66a5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dbda66a5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dbda66a5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dbda66a5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dbda66a5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dbda66a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dbda66a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dbda66a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dbda66a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dbda66a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dbda66a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dbda66a5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dbda66a5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dbda66a5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dbda66a5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bda66a5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dbda66a5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bda66a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dbda66a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nmhjrI-aW5o" TargetMode="External"/><Relationship Id="rId4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O(n)​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921800" y="1090675"/>
            <a:ext cx="6051900" cy="23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Here you have </a:t>
            </a:r>
            <a:r>
              <a:rPr lang="en"/>
              <a:t>variable</a:t>
            </a:r>
            <a:r>
              <a:rPr lang="en"/>
              <a:t> i relying on input. Since you traverse i through input.size(). i relies on the input size linearly its O(n) for the first loop and O(n) for the second. Both together come as O(2n) counting the 2 random couts O(2n+2) but again it gets reduced down to O(n)​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725" y="2571750"/>
            <a:ext cx="54387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What is this code time complexity​</a:t>
            </a:r>
            <a:endParaRPr/>
          </a:p>
        </p:txBody>
      </p:sp>
      <p:pic>
        <p:nvPicPr>
          <p:cNvPr descr="Text&#10;&#10;Description automatically generated"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88" y="1193300"/>
            <a:ext cx="8121825" cy="32838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4788250" y="3892375"/>
            <a:ext cx="23940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O(n^2)</a:t>
            </a:r>
            <a:endParaRPr b="1" sz="21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Beware of For loops. Not all for loops are O(n)​</a:t>
            </a:r>
            <a:endParaRPr sz="3400"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501900" y="1622700"/>
            <a:ext cx="83304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 saw something like this on the exam. THIS IS NOT O(n^2), LOOK AT THE NESTED FOR LOOP​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50" y="2618100"/>
            <a:ext cx="8048625" cy="21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/>
        </p:nvSpPr>
        <p:spPr>
          <a:xfrm>
            <a:off x="5529625" y="28884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IT IS O(N)</a:t>
            </a:r>
            <a:endParaRPr b="1" sz="19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O(n)s come from loops​</a:t>
            </a:r>
            <a:endParaRPr/>
          </a:p>
        </p:txBody>
      </p:sp>
      <p:pic>
        <p:nvPicPr>
          <p:cNvPr descr="Text&#10;&#10;Description automatically generated"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700" y="1722200"/>
            <a:ext cx="4467225" cy="2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pretty much pattern recognition​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8425" y="1407325"/>
            <a:ext cx="85206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Mostly you can get away with seeing certain pattern(s) and saying an O(n) that relates to that problem​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Pretty much everything here that is applied to time complexity can be applied to space complexity​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00" y="1096700"/>
            <a:ext cx="5927500" cy="33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88575" y="34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5120325" y="1194750"/>
            <a:ext cx="1475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O(logn)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4919600" y="2757100"/>
            <a:ext cx="15213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O(logn)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3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O(logn)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00" y="1567775"/>
            <a:ext cx="6512525" cy="29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39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O(nlogn)</a:t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5606850" y="1567775"/>
            <a:ext cx="14751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O(nlogn)</a:t>
            </a:r>
            <a:endParaRPr b="1"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857275" y="963650"/>
            <a:ext cx="70203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IMAGINE A FUNCTION THAT CALLS BOTH OF THE FUNCTION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Sort​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pic>
        <p:nvPicPr>
          <p:cNvPr descr="Explanation for the article: http://quiz.geeksforgeeks.org/bubble-sort/&#10;&#10;This video is contributed by Arjun Tyagi." id="169" name="Google Shape;169;p30" title="Bubble Sort | GeeksforGeek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950" y="1177825"/>
            <a:ext cx="6404375" cy="3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Bubble Sort​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Composed of 2 for loops (nested for loop)​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one iterates n number of times, where n is the size of the array​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one iterates through the array (n times), decreasing 1 for each iteration​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adjacent elements, swap if they are out of order​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every pass, the last elements will be sorted first​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you stop at n - i – 1​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Big O notation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code​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977050"/>
            <a:ext cx="58020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 Continued​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What is the time complexity?​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What is the worst case scenario? Complexity?​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Average case?​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/>
              <a:t>Best case?​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How can we optimize bubble sort to reach O(n)?​</a:t>
            </a:r>
            <a:endParaRPr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80800" y="16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Efficient Bubble Sort​</a:t>
            </a:r>
            <a:endParaRPr/>
          </a:p>
        </p:txBody>
      </p:sp>
      <p:pic>
        <p:nvPicPr>
          <p:cNvPr descr="Text&#10;&#10;Description automatically generated"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" y="739700"/>
            <a:ext cx="6296275" cy="423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4"/>
          <p:cNvSpPr txBox="1"/>
          <p:nvPr/>
        </p:nvSpPr>
        <p:spPr>
          <a:xfrm>
            <a:off x="4973600" y="818650"/>
            <a:ext cx="24792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O(N)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6695825" y="308950"/>
            <a:ext cx="22707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Ex: 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5,1,4,2,8,9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Proxima Nova"/>
                <a:ea typeface="Proxima Nova"/>
                <a:cs typeface="Proxima Nova"/>
                <a:sym typeface="Proxima Nova"/>
              </a:rPr>
              <a:t>Pass 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(sorted = true)</a:t>
            </a:r>
            <a:endParaRPr b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1,5,4,2,8,9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1,4,5,2,8,9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1,4,2,5,8,9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Sorted =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FALSE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Proxima Nova"/>
                <a:ea typeface="Proxima Nova"/>
                <a:cs typeface="Proxima Nova"/>
                <a:sym typeface="Proxima Nova"/>
              </a:rPr>
              <a:t>Pass 2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(sorted = true)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1,2,4,5,8,9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1,2,4,5,8,9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1,2,4,5,8,9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1,2,4,5,8,9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Sorted =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FALSE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Proxima Nova"/>
                <a:ea typeface="Proxima Nova"/>
                <a:cs typeface="Proxima Nova"/>
                <a:sym typeface="Proxima Nova"/>
              </a:rPr>
              <a:t>Pass 3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(sorted = true)</a:t>
            </a:r>
            <a:endParaRPr b="1" sz="1800"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Sorted = </a:t>
            </a:r>
            <a:r>
              <a:rPr b="1"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endParaRPr b="1"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Break;</a:t>
            </a:r>
            <a:endParaRPr b="1"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notation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A mathematical notion used to describe the cost of an algorithm​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Used to define runtime complexity and space complexity​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We </a:t>
            </a:r>
            <a:r>
              <a:rPr lang="en"/>
              <a:t>won't</a:t>
            </a:r>
            <a:r>
              <a:rPr lang="en"/>
              <a:t> focus too much on space complexity​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For O(N) it used to describe worst case. In </a:t>
            </a:r>
            <a:r>
              <a:rPr lang="en"/>
              <a:t>discrete</a:t>
            </a:r>
            <a:r>
              <a:rPr lang="en"/>
              <a:t> you will learn other O notations for best case and average.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Learn It​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for the class duh?​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maybe talk more about it in </a:t>
            </a:r>
            <a:r>
              <a:rPr lang="en"/>
              <a:t>discrete</a:t>
            </a:r>
            <a:r>
              <a:rPr lang="en"/>
              <a:t> class​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need to somewhat understand big O for coding interviews as some will ask about Big O for your code or to solve in Big O of something time/space​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from Best to Worst​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O(1):  Constant time. Accessing array data, no matter the size of array. (Best)​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O(log n): Logarithmic time. Divide and conquer methods, splitting arrays (Very Good)​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O(n): Linear time. Time complexity grows proportionate to input size (Good)​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O(nlogn): Linearithmic Time. Divide and Conquer methods of O(n) steps (Worst and Best)​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O(n^2 ): Quadratic Time. Nested loops, traversing, 2D arrays, sorting (Not good)​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O(2^n ): Exponential Time. Growth rates doubles with each addition to input (Very bad)​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O(n!): Factorial Time. Example would be a Bogsort. (Extremely Bad) 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O(n) Continued​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rest of the class you will primarily focus on Time complexity rather than space complexity.​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case O(n) n in O(n) will refer to any amount of numbers of inputs.​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 tend to be reduced down to ones listed on previous slides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O(7) -&gt; O(1). O(3x)-&gt; O(x) and O(3x^2 +5x + 4) -&gt; O(n^2)​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O(1) means no matter any amount of input weather 1 or 1000. There will always be the same amount of actions​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O(1)​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273075" y="1152475"/>
            <a:ext cx="46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In this case no matter the amount of inputs (number of values in the vector) you are only printing out 1 value​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This is truly O(1);​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If this would print out the first value 3 times for example. Technically it would be O(3) but again it would get reduced to O(1)​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900" y="1073475"/>
            <a:ext cx="4152900" cy="25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65C079-23E7-4F9C-8ED9-6F459FDEA378}"/>
</file>

<file path=customXml/itemProps2.xml><?xml version="1.0" encoding="utf-8"?>
<ds:datastoreItem xmlns:ds="http://schemas.openxmlformats.org/officeDocument/2006/customXml" ds:itemID="{F97E9DFF-D8BD-43CB-8424-C8D376772E9A}"/>
</file>

<file path=customXml/itemProps3.xml><?xml version="1.0" encoding="utf-8"?>
<ds:datastoreItem xmlns:ds="http://schemas.openxmlformats.org/officeDocument/2006/customXml" ds:itemID="{E9492E26-2324-4675-9099-1C4CC9222BBC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