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roximaNova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ProximaNova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ProximaNova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0d28ce9d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0d28ce9d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06b0be4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06b0be4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06b0be4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06b0be4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0d28ce9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0d28ce9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06b0be43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06b0be43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06b0be43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06b0be43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d28ce9d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d28ce9d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06b0be4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06b0be4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0d28ce9d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0d28ce9d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6b0be4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6b0be4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6b0be4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6b0be4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06b0be4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06b0be4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06b0be4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06b0be4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06b0be4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06b0be4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6b0be4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06b0be4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6b0be43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06b0be43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6b0be43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6b0be43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sualgo.net/en/sort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Implementation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00" y="1152475"/>
            <a:ext cx="3777551" cy="35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200" y="445025"/>
            <a:ext cx="3234874" cy="43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Tracing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sort the following array using Bubble Sort (show each pass):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[10, 3, 9, 7, 24, 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2725975"/>
            <a:ext cx="261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1: [3, 9, 7, 10, 2, 24]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3228125"/>
            <a:ext cx="30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2: [3, 7, 9, 2, 10, 24]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11700" y="3697925"/>
            <a:ext cx="3163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3: [3, 7, 2, 9, 10, 24]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762200" y="2926825"/>
            <a:ext cx="327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4: [3, 2, 7, 9, 10, 24]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762200" y="3499525"/>
            <a:ext cx="3342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5: [2, 3, 7, 9, 10, 24]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algorithm that chooses the smallest element in an unordered array in each iteration and places that element at the beginning of the unsorted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O(n^2)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O(n^2)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Implementation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" y="1152475"/>
            <a:ext cx="3527474" cy="34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Tracing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9380425" y="274650"/>
            <a:ext cx="35658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02525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sort the following array using Selection Sort (show each pass):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[10, 3, 9, 7, 24, 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311700" y="2725975"/>
            <a:ext cx="2784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1: [2, 3, 9, 7, 24, 10]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3228125"/>
            <a:ext cx="30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2: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[2, 3, 9, 7, 24, 10]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3697925"/>
            <a:ext cx="3163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3: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[2, 3, 7, 9, 24, 10]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762200" y="2926825"/>
            <a:ext cx="327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4: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[2, 3, 7, 9, 24, 10]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762200" y="3499525"/>
            <a:ext cx="3342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5: [2, 3, 7, 9, 10, 24]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algorithm </a:t>
            </a:r>
            <a:r>
              <a:rPr lang="en"/>
              <a:t>that places an unsorted element at its suitable place every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similarly as we sort cards in our hand in a card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O(n^2)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Implementation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00" y="1152475"/>
            <a:ext cx="4100626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Tracing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9550450" y="4406925"/>
            <a:ext cx="218100" cy="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02525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sort the following array using Insertion Sort (show each pass):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[10, 3, 9, 7, 24, 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311700" y="2725975"/>
            <a:ext cx="2784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1: [3, 10, 9, 7, 24, 2]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311700" y="3228125"/>
            <a:ext cx="30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2: [3, 9, 10, 7, 24, 2]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3697925"/>
            <a:ext cx="3163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3: [3, 7, 9, 10, 24, 2]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762200" y="2926825"/>
            <a:ext cx="327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4: [3, 7, 9, 10, 24, 2]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762200" y="3499525"/>
            <a:ext cx="3342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 5: [2, 3, 7, 9, 10]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fun() Output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output?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TIP: </a:t>
            </a:r>
            <a:r>
              <a:rPr lang="en"/>
              <a:t>Draw a recursive tree to follow the                                                                    recursive calls easily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825" y="661800"/>
            <a:ext cx="3533025" cy="420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362050" y="3595450"/>
            <a:ext cx="29337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Answer:</a:t>
            </a:r>
            <a:endParaRPr b="1" sz="1600" u="sng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62050" y="4219575"/>
            <a:ext cx="3333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-1, 0, -1, 1, -1, 0, 2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(4 Questions → 34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Recursion (2 Questions → 22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Sorting (3 Questions → 24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Arrays (1 Question → 8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Complexity (2 Questions → 12 Points)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Tips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don’t know the answer to a question immediately… </a:t>
            </a:r>
            <a:r>
              <a:rPr b="1" lang="en"/>
              <a:t>MOVE 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waste precious time when you could be working on other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want to rack up as many points as you 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Partial </a:t>
            </a:r>
            <a:r>
              <a:rPr lang="en"/>
              <a:t>credit</a:t>
            </a:r>
            <a:r>
              <a:rPr lang="en"/>
              <a:t> is your best friend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if you don’t have the exact answer in mind, anything can be better than writing absolutely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Recursion → At least write down a base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over Extras/Workshop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questions have a chance of showing up on the exam in some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studying now if you haven’t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do not </a:t>
            </a:r>
            <a:r>
              <a:rPr lang="en"/>
              <a:t>recommend</a:t>
            </a:r>
            <a:r>
              <a:rPr lang="en"/>
              <a:t> cramming for any DSA exam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Linked Lists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Sorting Algorithms (Bubble Sort, Selection Sort, &amp; Insertion Sort)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 What Single, Doubly and Circular Linked Lists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 at beginning, end, or middle (based on position or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 at beginning, end, or middle (based on position or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Printing Content of a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Normally and Reversed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Linked List Implementation Covered in Workshop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at past workshop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Implementations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Bubble Sort (v1 and v2)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Selection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Insertion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Trace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 Each Pass on Given Array of Unsorted Elements Until 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Resource: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https://visualgo.net/en/sorting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 and Best Cases For Each Algorithm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ompares two adjacent elements and swaps them until they are in the intended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O(n) → assumes v2 and array is </a:t>
            </a:r>
            <a:r>
              <a:rPr lang="en"/>
              <a:t>already</a:t>
            </a:r>
            <a:r>
              <a:rPr lang="en"/>
              <a:t> 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O(n^2)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 v1 and v2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EE4EF69B-AD9D-4690-8A34-59A0E8220647}"/>
</file>

<file path=customXml/itemProps2.xml><?xml version="1.0" encoding="utf-8"?>
<ds:datastoreItem xmlns:ds="http://schemas.openxmlformats.org/officeDocument/2006/customXml" ds:itemID="{2842D08A-1D58-4C83-BC4F-486B6D1DD92B}"/>
</file>

<file path=customXml/itemProps3.xml><?xml version="1.0" encoding="utf-8"?>
<ds:datastoreItem xmlns:ds="http://schemas.openxmlformats.org/officeDocument/2006/customXml" ds:itemID="{1714B918-729E-4490-B406-14F86430F07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