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4e4facd7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4e4facd76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e4facd7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4e4facd7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e4facd76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4e4facd76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4e4facd7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4e4facd7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4e4facd7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4e4facd7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e4facd7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4e4facd7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4e4facd7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4e4facd7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4e4facd7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4e4facd7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4e4facd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4e4facd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4e4facd7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4e4facd76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4e4facd7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4e4facd7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4e4facd7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4e4facd76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4e4facd7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4e4facd7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4e4facd7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4e4facd7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e4facd76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4e4facd76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4e4facd7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4e4facd7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4e4facd7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4e4facd7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4e4facd7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4e4facd7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Infix and Postfix Notation?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Infix Notation -</a:t>
            </a:r>
            <a:r>
              <a:rPr lang="en">
                <a:solidFill>
                  <a:schemeClr val="dk1"/>
                </a:solidFill>
              </a:rPr>
              <a:t> The typical mathematical form of expression that we encounter. In infix form, an operator is written in between two operands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b="1" u="sng">
                <a:solidFill>
                  <a:schemeClr val="dk1"/>
                </a:solidFill>
                <a:highlight>
                  <a:schemeClr val="accent6"/>
                </a:highlight>
              </a:rPr>
              <a:t>Ex.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accent5"/>
                </a:solidFill>
              </a:rPr>
              <a:t>A * (B + C) / D</a:t>
            </a: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Postfix (“Reverse Polish”) Notation -</a:t>
            </a:r>
            <a:r>
              <a:rPr lang="en">
                <a:solidFill>
                  <a:schemeClr val="dk1"/>
                </a:solidFill>
              </a:rPr>
              <a:t> In postfix notation, an operator is written after its operands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b="1" u="sng">
                <a:solidFill>
                  <a:schemeClr val="dk1"/>
                </a:solidFill>
                <a:highlight>
                  <a:schemeClr val="accent6"/>
                </a:highlight>
              </a:rPr>
              <a:t>Ex.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accent5"/>
                </a:solidFill>
              </a:rPr>
              <a:t>A B C + * D 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Expressions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now that we know what these notations are, how do we actually deal with evaluating them?...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first need to convert an infix expression to a postfix one, then after that, we can evaluate the postfix expression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1700" y="2084850"/>
            <a:ext cx="1385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Stacks!</a:t>
            </a:r>
            <a:endParaRPr sz="1800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82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to Postfix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657450"/>
            <a:ext cx="8520600" cy="4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Read string by iterating through each character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the character is an </a:t>
            </a:r>
            <a:r>
              <a:rPr lang="en" b="1">
                <a:solidFill>
                  <a:schemeClr val="dk1"/>
                </a:solidFill>
              </a:rPr>
              <a:t>operand</a:t>
            </a:r>
            <a:r>
              <a:rPr lang="en">
                <a:solidFill>
                  <a:schemeClr val="dk1"/>
                </a:solidFill>
              </a:rPr>
              <a:t> (a, b, c, etc.), then we directly output it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the character is an </a:t>
            </a:r>
            <a:r>
              <a:rPr lang="en" b="1">
                <a:solidFill>
                  <a:schemeClr val="dk1"/>
                </a:solidFill>
              </a:rPr>
              <a:t>operator </a:t>
            </a:r>
            <a:r>
              <a:rPr lang="en">
                <a:solidFill>
                  <a:schemeClr val="dk1"/>
                </a:solidFill>
              </a:rPr>
              <a:t>(+, -, *, etc.), then we push it to our stack</a:t>
            </a:r>
            <a:endParaRPr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Each one of our operators have a priority, so check it:</a:t>
            </a:r>
            <a:endParaRPr sz="1600">
              <a:solidFill>
                <a:schemeClr val="dk1"/>
              </a:solidFill>
            </a:endParaRPr>
          </a:p>
          <a:p>
            <a:pPr marL="22860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() → ^ → * or / → + or -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If our stack is empty, then push the operator into it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If the priority of the operator is </a:t>
            </a:r>
            <a:r>
              <a:rPr lang="en" sz="1600" b="1">
                <a:solidFill>
                  <a:schemeClr val="dk1"/>
                </a:solidFill>
              </a:rPr>
              <a:t>GREATER</a:t>
            </a:r>
            <a:r>
              <a:rPr lang="en" sz="1600">
                <a:solidFill>
                  <a:schemeClr val="dk1"/>
                </a:solidFill>
              </a:rPr>
              <a:t> than priority of operator on top of stack, push new operator to top of stack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If the priority of the operator is </a:t>
            </a:r>
            <a:r>
              <a:rPr lang="en" sz="1600" b="1">
                <a:solidFill>
                  <a:schemeClr val="dk1"/>
                </a:solidFill>
              </a:rPr>
              <a:t>LESS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lang="en" sz="1600" b="1">
                <a:solidFill>
                  <a:schemeClr val="dk1"/>
                </a:solidFill>
              </a:rPr>
              <a:t>EQUAL</a:t>
            </a:r>
            <a:r>
              <a:rPr lang="en" sz="1600">
                <a:solidFill>
                  <a:schemeClr val="dk1"/>
                </a:solidFill>
              </a:rPr>
              <a:t> than priority of operator on top of stack, pop and output operators in stack until the priority of the operator you want to push is </a:t>
            </a:r>
            <a:r>
              <a:rPr lang="en" sz="1600" b="1">
                <a:solidFill>
                  <a:schemeClr val="dk1"/>
                </a:solidFill>
              </a:rPr>
              <a:t>GREATER </a:t>
            </a:r>
            <a:r>
              <a:rPr lang="en" sz="1600">
                <a:solidFill>
                  <a:schemeClr val="dk1"/>
                </a:solidFill>
              </a:rPr>
              <a:t>than the one on top of stack (or until stack is empty, to which you can then push new operator)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In case of parenthesis, push opening parentheses, then push operator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When you reach a closing parentheses, pop and output operators until you reach an opening one (which you will discard)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you reach end of string and the stack isn’t empty, pop and output all operators in stack until it’s empty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to Postfix (Tracing)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Ok, that was a lot of information…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do an example by hand to understand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accent6"/>
                </a:highlight>
              </a:rPr>
              <a:t>Ex.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a * b - c + (d - e) / f​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It Yourself!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Write a function that takes in an infix expression and returns a string of the expression in postfix notation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Input: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1+2*(6-3)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Output: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1263-*+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may assume all operands will be integers, the operators used can be (, ), ^, *, /, +, and -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also ignore whitespace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00" y="1874775"/>
            <a:ext cx="2467899" cy="1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800" y="254800"/>
            <a:ext cx="3631375" cy="46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Postfix…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we convert our infix expression to a postfix one, we’re left with… this…?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1263-*+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are we supposed to do with that?!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Once again, we can use a stack to help evaluate this!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Take a couple of minutes to try to figure out how to evaluate this expression.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 Postfix Expression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 time around, we pushed our operators into our stack. Now, we’re going to push the operands into the stack!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Push operands into the stack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you come across an operator, pop the first two elements in the stack and apply that operation to the two popped elements and push the “solution” back into the stack</a:t>
            </a:r>
            <a:endParaRPr>
              <a:solidFill>
                <a:schemeClr val="dk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([secondDigit] [operator] [firstDigit])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Continue until you reach the end of the string!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It Yourself!... Again!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Write a function that takes in a string expression (in postfix notation) and returns an integer that contains the solution to the expression.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Input: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1263-*+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Output: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FF0000"/>
                </a:solidFill>
              </a:rPr>
              <a:t>7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may assume all operands will be integers, the operators used can be (, ), ^, *, /, +, and -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also ignore whitespace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575"/>
            <a:ext cx="3844925" cy="280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542" y="769075"/>
            <a:ext cx="4013908" cy="37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Stack Recap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Infix and Postfix Notation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Infix to Postfix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Postfix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68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Rid of Duplicates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389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string, find the adjacent duplicates(two of the same character beside each other) and remove them using the stack.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Input</a:t>
            </a:r>
            <a:r>
              <a:rPr lang="en"/>
              <a:t>: s = "abbaca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Ouput</a:t>
            </a:r>
            <a:r>
              <a:rPr lang="en"/>
              <a:t>: "ca"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37200"/>
            <a:ext cx="6441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LAST WORKSHOP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6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50" y="327891"/>
            <a:ext cx="7281751" cy="4510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Redundant Brackets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expression, find out whether or not that expression contains redundant brackets. The function should return </a:t>
            </a:r>
            <a:r>
              <a:rPr lang="en" b="1"/>
              <a:t>true </a:t>
            </a:r>
            <a:r>
              <a:rPr lang="en"/>
              <a:t>if the expression contains redundant brackets and </a:t>
            </a:r>
            <a:r>
              <a:rPr lang="en" b="1"/>
              <a:t>false </a:t>
            </a:r>
            <a:r>
              <a:rPr lang="en"/>
              <a:t>otherwise.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redundantBrackets(“((a+b))”) =&gt; true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redundantBrackets(“a*(b+c)”) =&gt; fasle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7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00" y="621725"/>
            <a:ext cx="7567425" cy="4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and Postfix 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Used?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writing complex mathematical expressions, we usually use parentheses to make them more readable, such as: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b="1" u="sng">
                <a:solidFill>
                  <a:schemeClr val="dk1"/>
                </a:solidFill>
                <a:highlight>
                  <a:schemeClr val="accent6"/>
                </a:highlight>
              </a:rPr>
              <a:t>Ex.</a:t>
            </a:r>
            <a:r>
              <a:rPr lang="en">
                <a:solidFill>
                  <a:schemeClr val="dk1"/>
                </a:solidFill>
              </a:rPr>
              <a:t> ((3 + 5) * 7) / (23 + 9)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computers though, dealing with all these sets of parentheses takes more work when trying to evaluate these expressions.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why various notations (such as infix and postfix ones) have been made!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2BE0C7-FE61-49CA-AC97-21A8E71B21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1200f-0208-4626-8f09-a83c05e6c462"/>
    <ds:schemaRef ds:uri="e75ff39b-52cd-4f1f-81a3-8266e7ebcc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A4BB18-A3C1-42F9-BBEE-B5BE6F385D81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4b31200f-0208-4626-8f09-a83c05e6c462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e75ff39b-52cd-4f1f-81a3-8266e7ebcc31"/>
  </ds:schemaRefs>
</ds:datastoreItem>
</file>

<file path=customXml/itemProps3.xml><?xml version="1.0" encoding="utf-8"?>
<ds:datastoreItem xmlns:ds="http://schemas.openxmlformats.org/officeDocument/2006/customXml" ds:itemID="{4DD37BA6-E075-4EEE-A280-A94BE57267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On-screen Show (16:9)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Proxima Nova</vt:lpstr>
      <vt:lpstr>Spearmint</vt:lpstr>
      <vt:lpstr>Data Structures Workshop</vt:lpstr>
      <vt:lpstr>Workshop Outline</vt:lpstr>
      <vt:lpstr>Stacks</vt:lpstr>
      <vt:lpstr>Getting Rid of Duplicates</vt:lpstr>
      <vt:lpstr>Solution</vt:lpstr>
      <vt:lpstr>Redundant Brackets</vt:lpstr>
      <vt:lpstr>Solution</vt:lpstr>
      <vt:lpstr>Infix and Postfix Expressions</vt:lpstr>
      <vt:lpstr>Why Are They Used?</vt:lpstr>
      <vt:lpstr>What is Infix and Postfix Notation?</vt:lpstr>
      <vt:lpstr>Evaluating the Expressions </vt:lpstr>
      <vt:lpstr>Infix to Postfix</vt:lpstr>
      <vt:lpstr>Infix to Postfix (Tracing)</vt:lpstr>
      <vt:lpstr>Implement It Yourself!</vt:lpstr>
      <vt:lpstr>Solution</vt:lpstr>
      <vt:lpstr>Dealing with Postfix…</vt:lpstr>
      <vt:lpstr>Evaluating a Postfix Expression</vt:lpstr>
      <vt:lpstr>Implement It Yourself!... Again!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Workshop</dc:title>
  <cp:lastModifiedBy>Emma Pham</cp:lastModifiedBy>
  <cp:revision>1</cp:revision>
  <dcterms:modified xsi:type="dcterms:W3CDTF">2023-09-30T21:03:59Z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