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2.xml"/><Relationship Id="rId21" Type="http://schemas.openxmlformats.org/officeDocument/2006/relationships/font" Target="fonts/ProximaNova-regular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3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ProximaNova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d8c4f87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6d8c4f87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d8c4f87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d8c4f8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d8c4f8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6d8c4f8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6d8c4f87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6d8c4f8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6d8c4f87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6d8c4f87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6d8c4f8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6d8c4f8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6d8c4f8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6d8c4f8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d8c4f8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6d8c4f8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6d8c4f8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6d8c4f8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d8c4f8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6d8c4f8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d8c4f87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d8c4f8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6d8c4f8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6d8c4f8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6d8c4f8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6d8c4f8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d8c4f87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d8c4f87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enqueue(val) Function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981200" y="1152475"/>
            <a:ext cx="38511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Idea: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Add at end of the queue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Same as “addAtEnd()” function for Linked Lists!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35152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dequeue() Function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831400" y="1186000"/>
            <a:ext cx="40008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Idea:</a:t>
            </a:r>
            <a:r>
              <a:rPr lang="en" sz="1600">
                <a:solidFill>
                  <a:schemeClr val="dk1"/>
                </a:solidFill>
              </a:rPr>
              <a:t> Remove at front of queue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Same as “deleteAtBeg()” function for Linked Lists!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563"/>
            <a:ext cx="4103174" cy="30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front() Function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5443125" y="1161025"/>
            <a:ext cx="33891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Idea:</a:t>
            </a:r>
            <a:r>
              <a:rPr lang="en" sz="1600">
                <a:solidFill>
                  <a:schemeClr val="dk1"/>
                </a:solidFill>
              </a:rPr>
              <a:t> Return whatever is at the front of the queue without </a:t>
            </a:r>
            <a:r>
              <a:rPr lang="en" sz="1600">
                <a:solidFill>
                  <a:schemeClr val="dk1"/>
                </a:solidFill>
              </a:rPr>
              <a:t>dequeuing</a:t>
            </a:r>
            <a:r>
              <a:rPr lang="en" sz="1600">
                <a:solidFill>
                  <a:schemeClr val="dk1"/>
                </a:solidFill>
              </a:rPr>
              <a:t> it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Our front pointer already holds whatever node is at the front of the queue, so return that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75" y="1939700"/>
            <a:ext cx="4732299" cy="16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Priority Queues act the same as normal ones, except now the order of the queue is based on </a:t>
            </a:r>
            <a:r>
              <a:rPr b="1" lang="en">
                <a:solidFill>
                  <a:schemeClr val="dk1"/>
                </a:solidFill>
              </a:rPr>
              <a:t>priority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Elements with a “higher” priority are put at the front of the queue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Elements with a “lower” priority are put at the end of the queue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Elements with the same priority are added to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queue based on which one was added </a:t>
            </a:r>
            <a:r>
              <a:rPr lang="en">
                <a:solidFill>
                  <a:schemeClr val="dk1"/>
                </a:solidFill>
              </a:rPr>
              <a:t>first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Go hand in hand with </a:t>
            </a:r>
            <a:r>
              <a:rPr lang="en" u="sng">
                <a:solidFill>
                  <a:schemeClr val="dk1"/>
                </a:solidFill>
              </a:rPr>
              <a:t>heaps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which</a:t>
            </a:r>
            <a:r>
              <a:rPr lang="en">
                <a:solidFill>
                  <a:schemeClr val="dk1"/>
                </a:solidFill>
              </a:rPr>
              <a:t> will be discussed later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Implementing Yourself!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Implement an enqueue() function that organizes the order of tasks based on their priority (higher priorities go in front of queue).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MS Teams will have sample code for you to 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compile and run on VSCode, you can run the </a:t>
            </a:r>
            <a:r>
              <a:rPr lang="en">
                <a:solidFill>
                  <a:schemeClr val="dk1"/>
                </a:solidFill>
              </a:rPr>
              <a:t>following</a:t>
            </a:r>
            <a:r>
              <a:rPr lang="en">
                <a:solidFill>
                  <a:schemeClr val="dk1"/>
                </a:solidFill>
              </a:rPr>
              <a:t> in your terminal: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g++ -std=c++11 -o run main.cpp prioQueue.cpp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Then, type in “</a:t>
            </a:r>
            <a:r>
              <a:rPr b="1" lang="en">
                <a:solidFill>
                  <a:schemeClr val="dk1"/>
                </a:solidFill>
              </a:rPr>
              <a:t>./run</a:t>
            </a:r>
            <a:r>
              <a:rPr lang="en">
                <a:solidFill>
                  <a:schemeClr val="dk1"/>
                </a:solidFill>
              </a:rPr>
              <a:t>” for it to execute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Infix to Postfix Tracing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(Could be on Exam 2)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Postfix Evaluation Tracing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(Could be on Exam 2)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Queue Data Structures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Queues as Linked Lists Implementation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Priority Queues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to Postfix Recap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Uses the stack data structure to convert an infix expression to a postfix one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Iterate through given string, if we find a operand, we output it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If we find an operator, we push to stack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Different cases for dealing with what already exists in stack, popping from it and so on, like mentioned last workshop!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to Postfix Tracing Example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the following infix expression: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4+2/7*(8-3)^2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Convert it to postfix notation by hand.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FF0000"/>
                </a:solidFill>
              </a:rPr>
              <a:t>Answer: 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323325" y="3483075"/>
            <a:ext cx="35205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427/83-2^*+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Postfix Evaluation Recap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Uses the stack data structure to evaluate a postfix expression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Push operands into the stack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When we come across an operator, we pop the 2 topmost </a:t>
            </a:r>
            <a:r>
              <a:rPr lang="en">
                <a:solidFill>
                  <a:srgbClr val="000000"/>
                </a:solidFill>
              </a:rPr>
              <a:t>elements of the stack and apply said operator on those 2 values and push the result back into the stack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Postfix Evaluation Tracing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Evaluate the </a:t>
            </a:r>
            <a:r>
              <a:rPr lang="en">
                <a:solidFill>
                  <a:srgbClr val="000000"/>
                </a:solidFill>
              </a:rPr>
              <a:t>following postfix expression: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57+67+*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FF0000"/>
                </a:solidFill>
              </a:rPr>
              <a:t>Answer: </a:t>
            </a:r>
            <a:endParaRPr b="1" u="sng">
              <a:solidFill>
                <a:srgbClr val="FF000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348275" y="2571750"/>
            <a:ext cx="1398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156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Queue?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queue data structure follows the </a:t>
            </a:r>
            <a:r>
              <a:rPr b="1" lang="en" u="sng">
                <a:solidFill>
                  <a:srgbClr val="0000FF"/>
                </a:solidFill>
              </a:rPr>
              <a:t>“FIFO”</a:t>
            </a:r>
            <a:r>
              <a:rPr lang="en">
                <a:solidFill>
                  <a:schemeClr val="dk1"/>
                </a:solidFill>
              </a:rPr>
              <a:t> (First In First Out) principle where elements that are added first will be removed first.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Inserting elements will add to the end of the queue, while removing elements will remove from the front of the queue, think of it as getting in line for </a:t>
            </a:r>
            <a:r>
              <a:rPr lang="en">
                <a:solidFill>
                  <a:schemeClr val="dk1"/>
                </a:solidFill>
              </a:rPr>
              <a:t>something!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First come, first served!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Most commonly implemented using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Linked Lists or the STL C++ Library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925" y="3395700"/>
            <a:ext cx="4498000" cy="1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4480925" y="3395700"/>
            <a:ext cx="4497900" cy="151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Queues as Linked Lists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are the different operations that we need to have to get the functionality of a queue: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push(value)/enqueue(value) → adds </a:t>
            </a:r>
            <a:r>
              <a:rPr lang="en">
                <a:solidFill>
                  <a:schemeClr val="dk1"/>
                </a:solidFill>
              </a:rPr>
              <a:t>elements</a:t>
            </a:r>
            <a:r>
              <a:rPr lang="en">
                <a:solidFill>
                  <a:schemeClr val="dk1"/>
                </a:solidFill>
              </a:rPr>
              <a:t> to the end of the queue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pop()/dequeue() → removes elements from the front of a queue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front() → returns </a:t>
            </a:r>
            <a:r>
              <a:rPr lang="en">
                <a:solidFill>
                  <a:schemeClr val="dk1"/>
                </a:solidFill>
              </a:rPr>
              <a:t>whatever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element</a:t>
            </a:r>
            <a:r>
              <a:rPr lang="en">
                <a:solidFill>
                  <a:schemeClr val="dk1"/>
                </a:solidFill>
              </a:rPr>
              <a:t> is at the front of the queue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size() → returns size of the queue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isEmpty() → returns “true” if queue is empty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267AB778-CE70-486E-ACAD-143B018E1AFB}"/>
</file>

<file path=customXml/itemProps2.xml><?xml version="1.0" encoding="utf-8"?>
<ds:datastoreItem xmlns:ds="http://schemas.openxmlformats.org/officeDocument/2006/customXml" ds:itemID="{91A07B11-6733-461A-B8C2-CCF335342597}"/>
</file>

<file path=customXml/itemProps3.xml><?xml version="1.0" encoding="utf-8"?>
<ds:datastoreItem xmlns:ds="http://schemas.openxmlformats.org/officeDocument/2006/customXml" ds:itemID="{813CC8B7-9E48-494D-A455-C5B52B77966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