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roximaNova-regular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slide" Target="slides/slide20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29" Type="http://schemas.openxmlformats.org/officeDocument/2006/relationships/font" Target="fonts/ProximaNova-boldItalic.fntdata"/><Relationship Id="rId16" Type="http://schemas.openxmlformats.org/officeDocument/2006/relationships/slide" Target="slides/slide11.xml"/><Relationship Id="rId24" Type="http://schemas.openxmlformats.org/officeDocument/2006/relationships/slide" Target="slides/slide19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32" Type="http://schemas.openxmlformats.org/officeDocument/2006/relationships/customXml" Target="../customXml/item3.xml"/><Relationship Id="rId23" Type="http://schemas.openxmlformats.org/officeDocument/2006/relationships/slide" Target="slides/slide18.xml"/><Relationship Id="rId28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2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7" Type="http://schemas.openxmlformats.org/officeDocument/2006/relationships/font" Target="fonts/ProximaNova-bold.fntdata"/><Relationship Id="rId14" Type="http://schemas.openxmlformats.org/officeDocument/2006/relationships/slide" Target="slides/slide9.xml"/><Relationship Id="rId30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8d0deef8c8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8d0deef8c8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8d0deef8c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8d0deef8c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8d0deef8c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8d0deef8c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d0deef8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8d0deef8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d0deef8c8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d0deef8c8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8d0deef8c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8d0deef8c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8d0deef8c8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8d0deef8c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8d0deef8c8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8d0deef8c8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8d0deef8c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8d0deef8c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8d0deef8c8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8d0deef8c8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d0deef8c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d0deef8c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8d0deef8c8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8d0deef8c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d0deef8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d0deef8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d0deef8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d0deef8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8d0deef8c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8d0deef8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d0deef8c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d0deef8c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d0deef8c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d0deef8c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8d0deef8c8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8d0deef8c8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8d0deef8c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8d0deef8c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17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pop()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8275"/>
            <a:ext cx="5542099" cy="30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6017400" y="1348325"/>
            <a:ext cx="26841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When popping an element from the stack, first check if the stack is empty or not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it isn’t empty, we just decrement our top pointer (we’re basically “forgetting” the top value)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peek()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0125" y="1017725"/>
            <a:ext cx="601803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Queues</a:t>
            </a:r>
            <a:r>
              <a:rPr lang="en"/>
              <a:t> Using Dynamic Arrays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Queues as Arrays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Very similar approach as our Stack implementation, except now we need both a pointer for the front of our array and the end of our array.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We as well will be using a enqueue and dequeue                                                         </a:t>
            </a:r>
            <a:r>
              <a:rPr lang="en">
                <a:solidFill>
                  <a:schemeClr val="dk1"/>
                </a:solidFill>
              </a:rPr>
              <a:t>function</a:t>
            </a:r>
            <a:r>
              <a:rPr lang="en">
                <a:solidFill>
                  <a:schemeClr val="dk1"/>
                </a:solidFill>
              </a:rPr>
              <a:t> instead!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Diagram&#10;&#10;Description automatically generated"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6775" y="2318625"/>
            <a:ext cx="2315524" cy="24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 (Array) Class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Private Data Members: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 *arr → Pointer to Queue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 capacity → Queue Array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 front → Front Index (We’ll Initialize it at -1 to Show It’s Empty)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 end → End Index (Also initialized at -1)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Public Data Members: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Constructor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Enqueue(), Dequeue(), Peek()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isEmpty() &amp; isFull()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5700"/>
            <a:ext cx="5108699" cy="27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5580450" y="1585500"/>
            <a:ext cx="3252000" cy="27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Similar to Stack constructor, except now you’re dealing with two pointers in the array, one to hold the front of the queue, and other to hold the end of it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310850"/>
            <a:ext cx="4156275" cy="343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 txBox="1"/>
          <p:nvPr/>
        </p:nvSpPr>
        <p:spPr>
          <a:xfrm>
            <a:off x="4756500" y="1348300"/>
            <a:ext cx="3845100" cy="34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front == -1, then that means we haven’t added any element into our queue, therefore it’s empty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isFull()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70000"/>
            <a:ext cx="3581501" cy="341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4082350" y="2047350"/>
            <a:ext cx="41946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Properly checks if our queue is full by checking if end == capacity - 1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enqueue(int value)</a:t>
            </a:r>
            <a:endParaRPr/>
          </a:p>
        </p:txBody>
      </p:sp>
      <p:pic>
        <p:nvPicPr>
          <p:cNvPr id="169" name="Google Shape;1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4925"/>
            <a:ext cx="4742825" cy="3164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0"/>
          <p:cNvSpPr txBox="1"/>
          <p:nvPr/>
        </p:nvSpPr>
        <p:spPr>
          <a:xfrm>
            <a:off x="5205925" y="1248425"/>
            <a:ext cx="3570600" cy="31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Adds elements to the end of the queue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the queue is empty when adding an element to it, we set front = 0 (front will be at the beginning of the array), since the queue now exists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dequeue()</a:t>
            </a:r>
            <a:endParaRPr/>
          </a:p>
        </p:txBody>
      </p:sp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91975"/>
            <a:ext cx="5189700" cy="259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31"/>
          <p:cNvSpPr txBox="1"/>
          <p:nvPr/>
        </p:nvSpPr>
        <p:spPr>
          <a:xfrm>
            <a:off x="5680325" y="2022450"/>
            <a:ext cx="32334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When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dequeuing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, we remove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the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first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element in the array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Stacks</a:t>
            </a:r>
            <a:r>
              <a:rPr lang="en">
                <a:solidFill>
                  <a:schemeClr val="dk1"/>
                </a:solidFill>
              </a:rPr>
              <a:t> as Dynamic Arrays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Queues as Dynamic Arrays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Mini-</a:t>
            </a:r>
            <a:r>
              <a:rPr lang="en">
                <a:solidFill>
                  <a:schemeClr val="dk1"/>
                </a:solidFill>
              </a:rPr>
              <a:t>Assessment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Mini-Assessment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Teams will have a mini-assessment uploaded for you guys to take! Use the rest of workshop time for it.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Questions go over one of each exam topic that will be covered on “Exam 2”.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This is </a:t>
            </a:r>
            <a:r>
              <a:rPr lang="en">
                <a:solidFill>
                  <a:srgbClr val="000000"/>
                </a:solidFill>
              </a:rPr>
              <a:t>just</a:t>
            </a:r>
            <a:r>
              <a:rPr lang="en">
                <a:solidFill>
                  <a:srgbClr val="000000"/>
                </a:solidFill>
              </a:rPr>
              <a:t> to test where you guys are at in terms of material comprehension so don’t stress, it’s not for a grade.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 Using Dynamic Arrays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Stacks as Arrays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We’ve learned about how stacks can be implemented using Linked Lists, but we can also use arrays to implement them.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Must implement them as </a:t>
            </a:r>
            <a:r>
              <a:rPr b="1" lang="en">
                <a:solidFill>
                  <a:schemeClr val="dk1"/>
                </a:solidFill>
              </a:rPr>
              <a:t>dynamic arrays</a:t>
            </a:r>
            <a:r>
              <a:rPr lang="en">
                <a:solidFill>
                  <a:schemeClr val="dk1"/>
                </a:solidFill>
              </a:rPr>
              <a:t> (fixed-size arrays may not fit our use case in case the stack were ever to get full).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This way, stack will grow and shrink in capacity as needed.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r>
              <a:rPr lang="en"/>
              <a:t> (Array) Class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8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Private Data Members: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*arr → Pointer to Stack Array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apacity → Stack Array Size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nt </a:t>
            </a:r>
            <a:r>
              <a:rPr lang="en">
                <a:solidFill>
                  <a:schemeClr val="dk1"/>
                </a:solidFill>
              </a:rPr>
              <a:t>t</a:t>
            </a:r>
            <a:r>
              <a:rPr lang="en">
                <a:solidFill>
                  <a:schemeClr val="dk1"/>
                </a:solidFill>
              </a:rPr>
              <a:t>op → Top Index (We’ll Initialize it at -1 to Show It’s Empty)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Public Data Members: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Constructor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Push(), Pop(), Peek()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isEmpty() &amp; isFull()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8925"/>
            <a:ext cx="4374301" cy="20664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4993700" y="1578925"/>
            <a:ext cx="3838800" cy="31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Initializes the size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Initializes the array with size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Top is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initialized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at -1 (to know that it’s empty)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800"/>
            <a:ext cx="3158924" cy="34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069875" y="2394925"/>
            <a:ext cx="4020000" cy="9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Checks if top is -1 (if it is, it means the array is empty)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isFull()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98275"/>
            <a:ext cx="2781925" cy="295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3408175" y="1810200"/>
            <a:ext cx="4506900" cy="29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Checks if top = capacity - 1,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which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means array is full (meaning that if we try to add any elements, we’d need to dynamically allocate more size to our stack)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push(int value)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8825"/>
            <a:ext cx="5160626" cy="316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5580450" y="1409825"/>
            <a:ext cx="3252000" cy="30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When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pushing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 a value to the stack, first check to see if the array has the right capacity to fit in a new element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Proxima Nova"/>
              <a:buChar char="-"/>
            </a:pP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If it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does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, push to the top of the stack (in this case, we’ll increment our top </a:t>
            </a:r>
            <a:r>
              <a:rPr lang="en" sz="1600">
                <a:latin typeface="Proxima Nova"/>
                <a:ea typeface="Proxima Nova"/>
                <a:cs typeface="Proxima Nova"/>
                <a:sym typeface="Proxima Nova"/>
              </a:rPr>
              <a:t>value and store our value there)</a:t>
            </a:r>
            <a:endParaRPr sz="16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DFE30E26-3298-4C3A-B473-17AE1CD85765}"/>
</file>

<file path=customXml/itemProps2.xml><?xml version="1.0" encoding="utf-8"?>
<ds:datastoreItem xmlns:ds="http://schemas.openxmlformats.org/officeDocument/2006/customXml" ds:itemID="{8BB7D556-A647-4786-9F66-0D48DA4EB0F9}"/>
</file>

<file path=customXml/itemProps3.xml><?xml version="1.0" encoding="utf-8"?>
<ds:datastoreItem xmlns:ds="http://schemas.openxmlformats.org/officeDocument/2006/customXml" ds:itemID="{3B139AF0-6061-4D98-AEFB-8CA8FAF99E16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