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D6BAA-43AA-46BF-A5DA-335EBAFA9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BE7B9F-94C9-4CFC-96F3-53D50A505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730D2-097C-4BD3-A00E-498B5455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298F3D-E84D-4287-94AF-61B6AF5B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162511-BFBA-4D65-A045-9DB8A5E3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54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98F87-93F7-4BD0-B665-D658B46D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ACE252-0706-4039-B5B2-EB02C3EA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1F6CA3-22E8-43AA-AC8A-B5FFCF45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D35006-C322-4051-A517-5335A8E2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BBCD80-B455-4AD4-A821-C37B684A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97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967CAF-1E19-4208-8CAA-E9048EB3F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C54EC7-8A7B-432F-B1DA-6950FACE8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96E1F2-9BA7-44F7-9340-4D658AFB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55C821-8EC3-4294-894A-81DE9ADB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6BCB8F-72B7-4F58-B4E5-2BAB376A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36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CD10C-5BB2-4907-BB61-3C3E54A1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6C77B-DBEF-4C71-BADF-1217CD715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7279D-6681-42F1-972E-6C899016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5C86F-FE05-4AE1-BB1F-83C4D340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5CF1F-994F-4E6B-8287-022DA90B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907B-5D7E-41A0-AB30-96855A40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FF8BCB-ED25-47A4-80E5-9D8654AE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8180B-8BB4-4496-93BA-00F31CF4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3F3FC-0FA0-411A-8419-570FBD98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20D66-B62C-4B79-8129-55DFA1A9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49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F1959-8A37-4FBE-9194-F2202116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DF328F-6C50-46C0-BA3D-524E28DA5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6FB528-2869-4BE5-8140-CF618054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24BA03-70A4-429F-AE61-6C280E4E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8A86BE-932F-427E-90B2-A2AA501A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180245-F22D-46E5-AB9E-BAC25597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28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609A-CABF-4464-A8E5-B66B34CF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EABD5-2C66-4066-876F-3CCA7FF3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CA458D-CEFA-449E-AFEC-8C7C5602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8E51ED-3579-4C8F-AE9C-E138135D8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2220EB-2B96-40DB-9BE6-4CCABCFBD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04DEC2-9AD6-4F1D-847A-8FCF6D2B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D19AAD-ED42-4B34-B281-6A82D8B0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51F476-50B9-4E31-B6E2-D8457233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8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AFF23-E9B4-40D9-8685-21F698A0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71D635-4A0A-49A6-B0F7-4EF87C4E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7913A6-AA32-450F-A364-EB23E600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615A89-A358-4579-8925-5A7A6E57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41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3D29B1-ABF5-4FF6-A9BB-964CAC44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E23493-3988-4086-AFD7-BBF601F9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812E15-4194-4CA4-A018-42C04C6B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65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95D38-A1E9-44BA-B4CE-6B453F2D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F7ED3-19A5-49A9-917A-1BD8B7BD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29E918-ABE7-4974-86D6-AB76F8057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D3A873-E5A8-4B51-81F5-129EC734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0B6681-7D55-449D-8818-A3EC4E8E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5A901-ACF4-4A34-985D-DFC46A1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9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3C8E3-C90C-4964-9397-E6B1BADC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FED34-40A1-4BAA-B4D0-801FEFD95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64362-FF62-4B91-AF9D-D1A082C1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BA951-08A5-437F-BB92-F9022434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307F5-879C-46C0-BF61-13E5997A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2D8E91-B83A-4A69-995E-4B546A42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ECDC02-D5CD-4B09-9DA3-178B6314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7C4C8-EC2E-42B3-846A-101EFCDB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92083-C905-4501-9028-8DED3C5D5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833D8-B654-43E8-A1B1-00B824331E9E}" type="datetimeFigureOut">
              <a:rPr lang="fr-FR" smtClean="0"/>
              <a:t>16/07/2021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706D3-B4A7-454E-9E74-4B6E1F713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19DBD5-5DBB-48D3-8E22-07B3AAAAC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B5E3-4039-46C1-AA4E-73E1CCF1EF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1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4BED3620-2F46-4C55-8ADD-D258F7EC1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9674" cy="819978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6FAE1C7-A3F3-4E0A-9334-7A1D95AA0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690" y="3140765"/>
            <a:ext cx="7872619" cy="1495632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Caroline" panose="02000506000000020004" pitchFamily="50" charset="0"/>
              </a:rPr>
              <a:t>Le site personnel de Martine</a:t>
            </a:r>
          </a:p>
        </p:txBody>
      </p:sp>
    </p:spTree>
    <p:extLst>
      <p:ext uri="{BB962C8B-B14F-4D97-AF65-F5344CB8AC3E}">
        <p14:creationId xmlns:p14="http://schemas.microsoft.com/office/powerpoint/2010/main" val="234565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CE2E09A-F8FE-4C02-A536-739388CB0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968" y="366224"/>
            <a:ext cx="5755405" cy="57554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B2C5EA-15C6-405B-9F7B-ECCA077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973" y="1586844"/>
            <a:ext cx="4761905" cy="47619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68D919-2B34-4BC7-8A87-B4422E717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9" y="1302589"/>
            <a:ext cx="4252822" cy="42528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6D7249F-9456-439B-98CC-40935B835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538">
            <a:off x="-1907333" y="3733386"/>
            <a:ext cx="4761905" cy="47619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96784E1-A23C-48D1-B9C7-A93D2576E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8203">
            <a:off x="8745025" y="4118114"/>
            <a:ext cx="4761905" cy="476190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962D75E-7A8D-4EEA-A60F-D3BC7B9095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40707">
            <a:off x="-2269631" y="2031673"/>
            <a:ext cx="4761905" cy="476190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CDF99BB-D45F-459F-ACEB-71B5B6989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59293" flipH="1">
            <a:off x="9496320" y="2031672"/>
            <a:ext cx="4761905" cy="476190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AF2F61B-8D03-44A8-A0A9-EB321916E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3946">
            <a:off x="397772" y="4268098"/>
            <a:ext cx="3707061" cy="370706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DDA90F1-7A2C-43E9-88F5-5077E0B64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26054" flipH="1">
            <a:off x="7597402" y="4196152"/>
            <a:ext cx="3707061" cy="37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7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71773F1-6124-4575-B691-8EF19514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899" y="1062992"/>
            <a:ext cx="3377286" cy="50266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FCB7AC55-E381-4565-9E01-EA7800E80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0594"/>
            <a:ext cx="10515600" cy="2852737"/>
          </a:xfrm>
        </p:spPr>
        <p:txBody>
          <a:bodyPr/>
          <a:lstStyle/>
          <a:p>
            <a:r>
              <a:rPr lang="fr-FR" dirty="0"/>
              <a:t>Merci pour votre attention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4F27DD-01E7-496C-9746-727ABF0D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04" y="3675063"/>
            <a:ext cx="10515600" cy="1500187"/>
          </a:xfrm>
        </p:spPr>
        <p:txBody>
          <a:bodyPr/>
          <a:lstStyle/>
          <a:p>
            <a:r>
              <a:rPr lang="fr-FR" dirty="0"/>
              <a:t>Bon travail d’intégration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DE2248D-6870-4A61-B753-4E075E71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0113">
            <a:off x="8979198" y="3694040"/>
            <a:ext cx="4761905" cy="47619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2205228-65AA-435A-A291-159754A8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832">
            <a:off x="-2380952" y="4038617"/>
            <a:ext cx="4761905" cy="47619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A89BA28-576A-40AE-BFCC-2A1F1021D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0289" y="3930555"/>
            <a:ext cx="3524080" cy="35240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84E007E-D863-457B-B9CE-16E5786C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14092" y="4425156"/>
            <a:ext cx="4761905" cy="476190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A2F8417-2484-4867-B544-5FDB2E0C5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6333">
            <a:off x="9069793" y="-1317961"/>
            <a:ext cx="4761905" cy="476190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5AC3CF4-165E-4E45-B2BB-4F865A09A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491" y="-1603621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49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Caroline</vt:lpstr>
      <vt:lpstr>Thème Office</vt:lpstr>
      <vt:lpstr>Le site personnel de Martine</vt:lpstr>
      <vt:lpstr>Présentation PowerPoint</vt:lpstr>
      <vt:lpstr>Merci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site personnel de Martine</dc:title>
  <dc:creator>Acs</dc:creator>
  <cp:lastModifiedBy>Acs</cp:lastModifiedBy>
  <cp:revision>3</cp:revision>
  <dcterms:created xsi:type="dcterms:W3CDTF">2021-07-16T11:47:30Z</dcterms:created>
  <dcterms:modified xsi:type="dcterms:W3CDTF">2021-07-16T12:21:06Z</dcterms:modified>
</cp:coreProperties>
</file>