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9" d="100"/>
          <a:sy n="59" d="100"/>
        </p:scale>
        <p:origin x="399"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2022/10/18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2022/10/18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2022/10/18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2022/10/18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zhihu.com/question/6285160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A9126D-7B18-3CD7-6279-7D739D18614A}"/>
              </a:ext>
            </a:extLst>
          </p:cNvPr>
          <p:cNvSpPr>
            <a:spLocks noGrp="1"/>
          </p:cNvSpPr>
          <p:nvPr>
            <p:ph type="ctrTitle"/>
          </p:nvPr>
        </p:nvSpPr>
        <p:spPr/>
        <p:txBody>
          <a:bodyPr/>
          <a:lstStyle/>
          <a:p>
            <a:r>
              <a:rPr lang="zh-CN" altLang="en-US" dirty="0"/>
              <a:t>投</a:t>
            </a:r>
            <a:r>
              <a:rPr lang="en-US" altLang="zh-CN"/>
              <a:t>CCPC</a:t>
            </a:r>
            <a:endParaRPr lang="zh-CN" altLang="en-US" dirty="0"/>
          </a:p>
        </p:txBody>
      </p:sp>
      <p:sp>
        <p:nvSpPr>
          <p:cNvPr id="3" name="副标题 2">
            <a:extLst>
              <a:ext uri="{FF2B5EF4-FFF2-40B4-BE49-F238E27FC236}">
                <a16:creationId xmlns:a16="http://schemas.microsoft.com/office/drawing/2014/main" id="{14F2F5AA-77C5-FEAC-1623-6C754DB97A5F}"/>
              </a:ext>
            </a:extLst>
          </p:cNvPr>
          <p:cNvSpPr>
            <a:spLocks noGrp="1"/>
          </p:cNvSpPr>
          <p:nvPr>
            <p:ph type="subTitle" idx="1"/>
          </p:nvPr>
        </p:nvSpPr>
        <p:spPr/>
        <p:txBody>
          <a:bodyPr/>
          <a:lstStyle/>
          <a:p>
            <a:r>
              <a:rPr lang="zh-CN" altLang="en-US" dirty="0"/>
              <a:t>陈奇之 </a:t>
            </a:r>
            <a:r>
              <a:rPr lang="en-US" altLang="zh-CN"/>
              <a:t>2100012959</a:t>
            </a:r>
            <a:endParaRPr lang="zh-CN" altLang="en-US"/>
          </a:p>
        </p:txBody>
      </p:sp>
    </p:spTree>
    <p:extLst>
      <p:ext uri="{BB962C8B-B14F-4D97-AF65-F5344CB8AC3E}">
        <p14:creationId xmlns:p14="http://schemas.microsoft.com/office/powerpoint/2010/main" val="323392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E66F0A-8202-E18F-9768-C7A0F5A0DEB1}"/>
              </a:ext>
            </a:extLst>
          </p:cNvPr>
          <p:cNvSpPr>
            <a:spLocks noGrp="1"/>
          </p:cNvSpPr>
          <p:nvPr>
            <p:ph type="title"/>
          </p:nvPr>
        </p:nvSpPr>
        <p:spPr/>
        <p:txBody>
          <a:bodyPr/>
          <a:lstStyle/>
          <a:p>
            <a:r>
              <a:rPr lang="en-US" altLang="zh-CN"/>
              <a:t>card</a:t>
            </a:r>
            <a:endParaRPr lang="zh-CN" altLang="en-US" dirty="0"/>
          </a:p>
        </p:txBody>
      </p:sp>
      <p:sp>
        <p:nvSpPr>
          <p:cNvPr id="3" name="内容占位符 2">
            <a:extLst>
              <a:ext uri="{FF2B5EF4-FFF2-40B4-BE49-F238E27FC236}">
                <a16:creationId xmlns:a16="http://schemas.microsoft.com/office/drawing/2014/main" id="{7D8E0B74-259E-A461-73EB-26B951BD3501}"/>
              </a:ext>
            </a:extLst>
          </p:cNvPr>
          <p:cNvSpPr>
            <a:spLocks noGrp="1"/>
          </p:cNvSpPr>
          <p:nvPr>
            <p:ph idx="1"/>
          </p:nvPr>
        </p:nvSpPr>
        <p:spPr/>
        <p:txBody>
          <a:bodyPr/>
          <a:lstStyle/>
          <a:p>
            <a:r>
              <a:rPr lang="zh-CN" altLang="en-US" dirty="0"/>
              <a:t>在德扑</a:t>
            </a:r>
            <a:r>
              <a:rPr lang="en-US" altLang="zh-CN" dirty="0" err="1"/>
              <a:t>allin</a:t>
            </a:r>
            <a:r>
              <a:rPr lang="zh-CN" altLang="en-US" dirty="0"/>
              <a:t>输光的时候想到的看上去又是个大原题但是不知道是不是真的有人出过的题</a:t>
            </a:r>
            <a:endParaRPr lang="en-US" altLang="zh-CN" dirty="0"/>
          </a:p>
          <a:p>
            <a:r>
              <a:rPr lang="zh-CN" altLang="en-US" dirty="0"/>
              <a:t>总共有</a:t>
            </a:r>
            <a:r>
              <a:rPr lang="en-US" altLang="zh-CN" dirty="0"/>
              <a:t> R*K </a:t>
            </a:r>
            <a:r>
              <a:rPr lang="zh-CN" altLang="en-US" dirty="0"/>
              <a:t>张牌，一开始顺序是对的，然后你要洗牌</a:t>
            </a:r>
            <a:endParaRPr lang="en-US" altLang="zh-CN" dirty="0"/>
          </a:p>
          <a:p>
            <a:r>
              <a:rPr lang="zh-CN" altLang="en-US" dirty="0"/>
              <a:t>洗牌的方式是：把牌按照顺序恰好分成 </a:t>
            </a:r>
            <a:r>
              <a:rPr lang="en-US" altLang="zh-CN" dirty="0"/>
              <a:t>R </a:t>
            </a:r>
            <a:r>
              <a:rPr lang="zh-CN" altLang="en-US" dirty="0"/>
              <a:t>堆，然后取出第一堆的第一张，第二堆的第一张</a:t>
            </a:r>
            <a:r>
              <a:rPr lang="en-US" altLang="zh-CN" dirty="0"/>
              <a:t>……</a:t>
            </a:r>
            <a:r>
              <a:rPr lang="zh-CN" altLang="en-US" dirty="0"/>
              <a:t>第</a:t>
            </a:r>
            <a:r>
              <a:rPr lang="en-US" altLang="zh-CN" dirty="0"/>
              <a:t> R </a:t>
            </a:r>
            <a:r>
              <a:rPr lang="zh-CN" altLang="en-US" dirty="0"/>
              <a:t>堆的第一张，第一堆的第二张，第二堆的第二张</a:t>
            </a:r>
            <a:r>
              <a:rPr lang="en-US" altLang="zh-CN" dirty="0"/>
              <a:t>……</a:t>
            </a:r>
            <a:r>
              <a:rPr lang="zh-CN" altLang="en-US" dirty="0"/>
              <a:t>第</a:t>
            </a:r>
            <a:r>
              <a:rPr lang="en-US" altLang="zh-CN" dirty="0"/>
              <a:t>R</a:t>
            </a:r>
            <a:r>
              <a:rPr lang="zh-CN" altLang="en-US" dirty="0"/>
              <a:t>堆的第</a:t>
            </a:r>
            <a:r>
              <a:rPr lang="en-US" altLang="zh-CN" dirty="0"/>
              <a:t>R</a:t>
            </a:r>
            <a:r>
              <a:rPr lang="zh-CN" altLang="en-US" dirty="0"/>
              <a:t>张</a:t>
            </a:r>
            <a:r>
              <a:rPr lang="en-US" altLang="zh-CN" dirty="0"/>
              <a:t>……</a:t>
            </a:r>
            <a:r>
              <a:rPr lang="zh-CN" altLang="en-US" dirty="0"/>
              <a:t>第一堆的第</a:t>
            </a:r>
            <a:r>
              <a:rPr lang="en-US" altLang="zh-CN" dirty="0"/>
              <a:t>K</a:t>
            </a:r>
            <a:r>
              <a:rPr lang="zh-CN" altLang="en-US" dirty="0"/>
              <a:t>张</a:t>
            </a:r>
            <a:r>
              <a:rPr lang="en-US" altLang="zh-CN" dirty="0"/>
              <a:t>……</a:t>
            </a:r>
            <a:r>
              <a:rPr lang="zh-CN" altLang="en-US" dirty="0"/>
              <a:t>第</a:t>
            </a:r>
            <a:r>
              <a:rPr lang="en-US" altLang="zh-CN" dirty="0"/>
              <a:t>R</a:t>
            </a:r>
            <a:r>
              <a:rPr lang="zh-CN" altLang="en-US" dirty="0"/>
              <a:t>堆的第</a:t>
            </a:r>
            <a:r>
              <a:rPr lang="en-US" altLang="zh-CN" dirty="0"/>
              <a:t>k</a:t>
            </a:r>
            <a:r>
              <a:rPr lang="zh-CN" altLang="en-US" dirty="0"/>
              <a:t>张。这样就变成了一个新的牌。</a:t>
            </a:r>
            <a:endParaRPr lang="en-US" altLang="zh-CN" dirty="0"/>
          </a:p>
          <a:p>
            <a:r>
              <a:rPr lang="zh-CN" altLang="en-US" dirty="0"/>
              <a:t>重复这个操作，问洗多少次能够回到原来的情况。</a:t>
            </a:r>
          </a:p>
        </p:txBody>
      </p:sp>
    </p:spTree>
    <p:extLst>
      <p:ext uri="{BB962C8B-B14F-4D97-AF65-F5344CB8AC3E}">
        <p14:creationId xmlns:p14="http://schemas.microsoft.com/office/powerpoint/2010/main" val="2869519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89C2C4-A24D-F049-B028-6D1DCF09359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E705B7D-27C1-9040-B51A-AE2BABCD8482}"/>
              </a:ext>
            </a:extLst>
          </p:cNvPr>
          <p:cNvSpPr>
            <a:spLocks noGrp="1"/>
          </p:cNvSpPr>
          <p:nvPr>
            <p:ph idx="1"/>
          </p:nvPr>
        </p:nvSpPr>
        <p:spPr/>
        <p:txBody>
          <a:bodyPr/>
          <a:lstStyle/>
          <a:p>
            <a:r>
              <a:rPr lang="zh-CN" altLang="en-US" dirty="0"/>
              <a:t>考察方向大概是数论相关的东西，预期难度简单</a:t>
            </a:r>
            <a:r>
              <a:rPr lang="en-US" altLang="zh-CN" dirty="0"/>
              <a:t>-</a:t>
            </a:r>
            <a:r>
              <a:rPr lang="zh-CN" altLang="en-US" dirty="0"/>
              <a:t>中档题。</a:t>
            </a:r>
            <a:endParaRPr lang="en-US" altLang="zh-CN" dirty="0"/>
          </a:p>
          <a:p>
            <a:endParaRPr lang="en-US" altLang="zh-CN" dirty="0"/>
          </a:p>
          <a:p>
            <a:endParaRPr lang="en-US" altLang="zh-CN" dirty="0"/>
          </a:p>
          <a:p>
            <a:r>
              <a:rPr lang="zh-CN" altLang="en-US" dirty="0"/>
              <a:t>背景可以搞个什么自动洗牌机</a:t>
            </a:r>
          </a:p>
        </p:txBody>
      </p:sp>
    </p:spTree>
    <p:extLst>
      <p:ext uri="{BB962C8B-B14F-4D97-AF65-F5344CB8AC3E}">
        <p14:creationId xmlns:p14="http://schemas.microsoft.com/office/powerpoint/2010/main" val="359788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D88DF-E116-9BB9-3EF5-AAC99738325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6E8B791-FE47-556B-DC60-6C95A21BBC5F}"/>
              </a:ext>
            </a:extLst>
          </p:cNvPr>
          <p:cNvSpPr>
            <a:spLocks noGrp="1"/>
          </p:cNvSpPr>
          <p:nvPr>
            <p:ph idx="1"/>
          </p:nvPr>
        </p:nvSpPr>
        <p:spPr/>
        <p:txBody>
          <a:bodyPr>
            <a:normAutofit lnSpcReduction="10000"/>
          </a:bodyPr>
          <a:lstStyle/>
          <a:p>
            <a:r>
              <a:rPr lang="zh-CN" altLang="en-US" dirty="0">
                <a:hlinkClick r:id="rId2"/>
              </a:rPr>
              <a:t>知乎上有 </a:t>
            </a:r>
            <a:r>
              <a:rPr lang="en-US" altLang="zh-CN" dirty="0">
                <a:hlinkClick r:id="rId2"/>
              </a:rPr>
              <a:t>2 </a:t>
            </a:r>
            <a:r>
              <a:rPr lang="zh-CN" altLang="en-US" dirty="0">
                <a:hlinkClick r:id="rId2"/>
              </a:rPr>
              <a:t>的情况</a:t>
            </a:r>
            <a:endParaRPr lang="en-US" altLang="zh-CN" dirty="0">
              <a:hlinkClick r:id="rId2"/>
            </a:endParaRPr>
          </a:p>
          <a:p>
            <a:r>
              <a:rPr lang="en-US" altLang="zh-CN" dirty="0">
                <a:hlinkClick r:id="rId2"/>
              </a:rPr>
              <a:t>n </a:t>
            </a:r>
            <a:r>
              <a:rPr lang="zh-CN" altLang="en-US" dirty="0">
                <a:hlinkClick r:id="rId2"/>
              </a:rPr>
              <a:t>张牌需要多少次完美洗牌才能再次恢复原样？ </a:t>
            </a:r>
            <a:r>
              <a:rPr lang="en-US" altLang="zh-CN" dirty="0">
                <a:hlinkClick r:id="rId2"/>
              </a:rPr>
              <a:t>- </a:t>
            </a:r>
            <a:r>
              <a:rPr lang="zh-CN" altLang="en-US" dirty="0">
                <a:hlinkClick r:id="rId2"/>
              </a:rPr>
              <a:t>知乎 </a:t>
            </a:r>
            <a:r>
              <a:rPr lang="en-US" altLang="zh-CN" dirty="0">
                <a:hlinkClick r:id="rId2"/>
              </a:rPr>
              <a:t>(zhihu.com)</a:t>
            </a:r>
            <a:endParaRPr lang="en-US" altLang="zh-CN" dirty="0"/>
          </a:p>
          <a:p>
            <a:endParaRPr lang="en-US" altLang="zh-CN" dirty="0"/>
          </a:p>
          <a:p>
            <a:pPr marL="0" indent="0">
              <a:buNone/>
            </a:pPr>
            <a:r>
              <a:rPr lang="zh-CN" altLang="en-US" dirty="0"/>
              <a:t>有</a:t>
            </a:r>
            <a:r>
              <a:rPr lang="en-US" altLang="zh-CN" dirty="0"/>
              <a:t>R=2</a:t>
            </a:r>
            <a:r>
              <a:rPr lang="zh-CN" altLang="en-US" dirty="0"/>
              <a:t>的情况下的结论，</a:t>
            </a:r>
            <a:endParaRPr lang="en-US" altLang="zh-CN" dirty="0"/>
          </a:p>
          <a:p>
            <a:pPr marL="0" indent="0">
              <a:buNone/>
            </a:pPr>
            <a:r>
              <a:rPr lang="en-US" altLang="zh-CN" dirty="0"/>
              <a:t>R</a:t>
            </a:r>
            <a:r>
              <a:rPr lang="zh-CN" altLang="en-US" dirty="0"/>
              <a:t>的时候结论一样</a:t>
            </a:r>
            <a:endParaRPr lang="en-US" altLang="zh-CN" dirty="0"/>
          </a:p>
          <a:p>
            <a:pPr marL="0" indent="0">
              <a:buNone/>
            </a:pPr>
            <a:endParaRPr lang="en-US" altLang="zh-CN" dirty="0"/>
          </a:p>
          <a:p>
            <a:pPr marL="0" indent="0">
              <a:buNone/>
            </a:pPr>
            <a:r>
              <a:rPr lang="en-US" altLang="zh-CN" dirty="0"/>
              <a:t>R</a:t>
            </a:r>
            <a:r>
              <a:rPr lang="zh-CN" altLang="en-US" dirty="0"/>
              <a:t>的情况就是求</a:t>
            </a:r>
            <a:endParaRPr lang="en-US" altLang="zh-CN" dirty="0"/>
          </a:p>
          <a:p>
            <a:pPr marL="0" indent="0">
              <a:buNone/>
            </a:pPr>
            <a:r>
              <a:rPr lang="en-US" altLang="zh-CN" dirty="0"/>
              <a:t>R^P = 1 (mod RK-1) </a:t>
            </a:r>
          </a:p>
          <a:p>
            <a:pPr marL="0" indent="0">
              <a:buNone/>
            </a:pPr>
            <a:r>
              <a:rPr lang="en-US" altLang="zh-CN" dirty="0"/>
              <a:t>	</a:t>
            </a:r>
            <a:r>
              <a:rPr lang="zh-CN" altLang="en-US" dirty="0"/>
              <a:t>的最小的</a:t>
            </a:r>
            <a:r>
              <a:rPr lang="en-US" altLang="zh-CN" dirty="0"/>
              <a:t>P</a:t>
            </a:r>
            <a:r>
              <a:rPr lang="zh-CN" altLang="en-US" dirty="0"/>
              <a:t>。</a:t>
            </a:r>
          </a:p>
        </p:txBody>
      </p:sp>
      <p:pic>
        <p:nvPicPr>
          <p:cNvPr id="5" name="图片 4">
            <a:extLst>
              <a:ext uri="{FF2B5EF4-FFF2-40B4-BE49-F238E27FC236}">
                <a16:creationId xmlns:a16="http://schemas.microsoft.com/office/drawing/2014/main" id="{73411BA9-E421-1C42-97CB-F7D96F9D08F3}"/>
              </a:ext>
            </a:extLst>
          </p:cNvPr>
          <p:cNvPicPr>
            <a:picLocks noChangeAspect="1"/>
          </p:cNvPicPr>
          <p:nvPr/>
        </p:nvPicPr>
        <p:blipFill>
          <a:blip r:embed="rId3"/>
          <a:stretch>
            <a:fillRect/>
          </a:stretch>
        </p:blipFill>
        <p:spPr>
          <a:xfrm>
            <a:off x="4798577" y="3064366"/>
            <a:ext cx="6044182" cy="3534688"/>
          </a:xfrm>
          <a:prstGeom prst="rect">
            <a:avLst/>
          </a:prstGeom>
        </p:spPr>
      </p:pic>
    </p:spTree>
    <p:extLst>
      <p:ext uri="{BB962C8B-B14F-4D97-AF65-F5344CB8AC3E}">
        <p14:creationId xmlns:p14="http://schemas.microsoft.com/office/powerpoint/2010/main" val="2423737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9D91C-5FAC-2754-DDF1-6D5B5505FA3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57F7BB8-B167-6DB1-6C88-BDF310448275}"/>
              </a:ext>
            </a:extLst>
          </p:cNvPr>
          <p:cNvSpPr>
            <a:spLocks noGrp="1"/>
          </p:cNvSpPr>
          <p:nvPr>
            <p:ph idx="1"/>
          </p:nvPr>
        </p:nvSpPr>
        <p:spPr/>
        <p:txBody>
          <a:bodyPr/>
          <a:lstStyle/>
          <a:p>
            <a:r>
              <a:rPr lang="zh-CN" altLang="en-US" dirty="0"/>
              <a:t>所以问题就转化成了怎么求阶</a:t>
            </a:r>
            <a:endParaRPr lang="en-US" altLang="zh-CN" dirty="0"/>
          </a:p>
          <a:p>
            <a:r>
              <a:rPr lang="zh-CN" altLang="en-US" dirty="0"/>
              <a:t>注意到 </a:t>
            </a:r>
            <a:r>
              <a:rPr lang="en-US" altLang="zh-CN" dirty="0"/>
              <a:t>R </a:t>
            </a:r>
            <a:r>
              <a:rPr lang="zh-CN" altLang="en-US" dirty="0"/>
              <a:t>和 </a:t>
            </a:r>
            <a:r>
              <a:rPr lang="en-US" altLang="zh-CN" dirty="0"/>
              <a:t>RK-1 </a:t>
            </a:r>
            <a:r>
              <a:rPr lang="zh-CN" altLang="en-US" dirty="0"/>
              <a:t>的 </a:t>
            </a:r>
            <a:r>
              <a:rPr lang="en-US" altLang="zh-CN" dirty="0" err="1"/>
              <a:t>gcd</a:t>
            </a:r>
            <a:r>
              <a:rPr lang="en-US" altLang="zh-CN" dirty="0"/>
              <a:t> </a:t>
            </a:r>
            <a:r>
              <a:rPr lang="zh-CN" altLang="en-US" dirty="0"/>
              <a:t>一定是 </a:t>
            </a:r>
            <a:r>
              <a:rPr lang="en-US" altLang="zh-CN" dirty="0"/>
              <a:t>1</a:t>
            </a:r>
            <a:r>
              <a:rPr lang="zh-CN" altLang="en-US" dirty="0"/>
              <a:t>，所以直接求 </a:t>
            </a:r>
            <a:r>
              <a:rPr lang="en-US" altLang="zh-CN" dirty="0"/>
              <a:t>RK-1 </a:t>
            </a:r>
            <a:r>
              <a:rPr lang="zh-CN" altLang="en-US" dirty="0"/>
              <a:t>的欧拉函数，然后枚举因子快速幂以下就行</a:t>
            </a:r>
            <a:endParaRPr lang="en-US" altLang="zh-CN" dirty="0"/>
          </a:p>
          <a:p>
            <a:r>
              <a:rPr lang="zh-CN" altLang="en-US" dirty="0"/>
              <a:t>可以开多组询问。</a:t>
            </a:r>
            <a:endParaRPr lang="en-US" altLang="zh-CN" dirty="0"/>
          </a:p>
          <a:p>
            <a:endParaRPr lang="en-US" altLang="zh-CN" dirty="0"/>
          </a:p>
          <a:p>
            <a:r>
              <a:rPr lang="zh-CN" altLang="en-US" dirty="0"/>
              <a:t>但是个人感觉如果没有看到过</a:t>
            </a:r>
            <a:r>
              <a:rPr lang="en-US" altLang="zh-CN" dirty="0"/>
              <a:t>k=2</a:t>
            </a:r>
            <a:r>
              <a:rPr lang="zh-CN" altLang="en-US" dirty="0"/>
              <a:t>这个问题，考场上思考还是</a:t>
            </a:r>
            <a:r>
              <a:rPr lang="zh-CN" altLang="en-US"/>
              <a:t>需要一点小小的思考的。</a:t>
            </a:r>
            <a:endParaRPr lang="en-US" altLang="zh-CN" dirty="0"/>
          </a:p>
          <a:p>
            <a:endParaRPr lang="en-US" altLang="zh-CN" dirty="0"/>
          </a:p>
          <a:p>
            <a:r>
              <a:rPr lang="zh-CN" altLang="en-US" dirty="0"/>
              <a:t>（叶博文知道这道题）</a:t>
            </a:r>
          </a:p>
        </p:txBody>
      </p:sp>
    </p:spTree>
    <p:extLst>
      <p:ext uri="{BB962C8B-B14F-4D97-AF65-F5344CB8AC3E}">
        <p14:creationId xmlns:p14="http://schemas.microsoft.com/office/powerpoint/2010/main" val="3313418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273E00-6452-76E2-1F69-4DC9D8C7E41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CB7E3C4-6E07-CDC8-1F3B-D9FB1E1448D0}"/>
              </a:ext>
            </a:extLst>
          </p:cNvPr>
          <p:cNvSpPr>
            <a:spLocks noGrp="1"/>
          </p:cNvSpPr>
          <p:nvPr>
            <p:ph idx="1"/>
          </p:nvPr>
        </p:nvSpPr>
        <p:spPr/>
        <p:txBody>
          <a:bodyPr/>
          <a:lstStyle/>
          <a:p>
            <a:r>
              <a:rPr lang="zh-CN" altLang="en-US" dirty="0"/>
              <a:t>（</a:t>
            </a:r>
            <a:r>
              <a:rPr lang="en-US" altLang="zh-CN" dirty="0"/>
              <a:t>std</a:t>
            </a:r>
            <a:r>
              <a:rPr lang="zh-CN" altLang="en-US"/>
              <a:t>应该挺好写的，数据应该挺好造的）</a:t>
            </a:r>
            <a:endParaRPr lang="zh-CN" altLang="en-US" dirty="0"/>
          </a:p>
        </p:txBody>
      </p:sp>
    </p:spTree>
    <p:extLst>
      <p:ext uri="{BB962C8B-B14F-4D97-AF65-F5344CB8AC3E}">
        <p14:creationId xmlns:p14="http://schemas.microsoft.com/office/powerpoint/2010/main" val="1102639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321</Words>
  <Application>Microsoft Office PowerPoint</Application>
  <PresentationFormat>宽屏</PresentationFormat>
  <Paragraphs>29</Paragraphs>
  <Slides>6</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6</vt:i4>
      </vt:variant>
    </vt:vector>
  </HeadingPairs>
  <TitlesOfParts>
    <vt:vector size="9" baseType="lpstr">
      <vt:lpstr>Arial</vt:lpstr>
      <vt:lpstr>Calibri</vt:lpstr>
      <vt:lpstr>Office 主题</vt:lpstr>
      <vt:lpstr>投CCPC</vt:lpstr>
      <vt:lpstr>card</vt:lpstr>
      <vt:lpstr>PowerPoint 演示文稿</vt:lpstr>
      <vt:lpstr>solution</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qizhi chen</dc:creator>
  <cp:lastModifiedBy>qizhi</cp:lastModifiedBy>
  <cp:revision>23</cp:revision>
  <dcterms:created xsi:type="dcterms:W3CDTF">2022-10-18T09:05:44Z</dcterms:created>
  <dcterms:modified xsi:type="dcterms:W3CDTF">2022-10-18T09:24:09Z</dcterms:modified>
</cp:coreProperties>
</file>