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1EC7-2419-49A1-8DEC-72436C3C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31E3-2A9F-4A4E-A04F-6385EAD1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FA0C-C42C-4842-9CE6-D9C0754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3042-D994-4DC9-A49E-36CB5A96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1FC8-DA51-479E-AEAC-C1E35AB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C4E-304B-4AF4-A40F-1E230FFD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CD234-C248-4FAD-A86B-804D39F06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233C-A053-4C22-92ED-FB96456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098F-6E63-4EF9-AE01-2ED541C5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111A-5A6D-4D5B-9D38-1A58963E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27E67-9FC0-4D56-85D8-D28365DF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0CA1-A058-4515-874E-97A49EFF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7E38-8F2E-4488-A44A-5CE68F5A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CDAA-4A2D-4352-AF94-152C151C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9FEF-11D4-43E2-AEDD-D043FDD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440-DF63-47E1-9236-D3622CC2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0EA7-A083-4FD0-BD35-D7310DFC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7297-46C4-4825-BA64-485E12B0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8C3A-5AD4-4108-8C76-8C284D5E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6638-5125-4C4D-9BC3-59DA20B5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E9B-EE5E-4D7C-BB30-EDC821D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455C-7936-4110-B2AB-19EB8670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26D3-3EB9-4257-8722-81765CE8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D414-EA68-418F-B49A-AD84C65C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9B51-DA35-4656-A561-9E56563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2347-92D1-405E-8202-D21FB1A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10A-2AAE-4F6F-B763-5EC02B49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F9FC3-7EC5-4149-BEAD-68BCB1F0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91E1-916F-4992-8603-AD16BD97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A2FE9-6500-40BE-BA1A-E670A2D1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C3A23-2BE0-4CC7-879E-8886D217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C3CD-CC02-41A9-827F-0C61DE01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BCAE-E42E-48FB-8D89-E4D55E76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582D3-9798-484F-A26E-B66C0D16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5B258-2E2B-4752-AEC8-CC9405096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F81EF-53B7-4C99-9FD3-06E16A59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17566-1D1E-4BD9-B57B-A852128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9498-2600-499C-BB68-3A5CD17D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AD5EF-8B77-44B1-BAC1-0C0FC382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6C59-09F1-49F0-81C0-798B8C48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8194-4934-4C19-90FB-A12BEF28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D6656-3421-419C-9618-B2EB1E9A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5A08-57D8-4B4A-BB97-F71A734F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5458F-2AF5-4A08-BFEE-A7D60D88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E49CF-5A5F-4709-A473-48D00F3C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91F5-E381-4F7F-9307-158270ED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FE3-0C8D-4B24-8DE2-12672AC9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0C9-40A5-46F9-BA54-217BC9DD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2B93-9235-46AD-AB4C-207F85E9B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2628-A4D0-4427-86B7-9AD9E1C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6F9B-DDDF-490A-9793-A7C5068B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1B97-3E0B-4B0A-8811-369AEDA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D995-249C-4F98-A090-AE755711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437FE-BE26-4BB4-AC0E-6F459BEC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3C2D2-D53F-47A1-A7EF-F5F174B6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A367-E934-4CD7-B33E-54C9DA0A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A69FF-448F-4898-B9A7-9FFC7A6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E011-1DCF-4097-9A0E-0C20C939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CF781-E6B2-489E-8CF9-C9C09B9F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F8C0-62B7-404F-9DB1-F6DC3739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E21D-4137-4007-B7A6-245F7D84A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734B-0D23-4023-BFCC-4B25A982C86E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8059-50D2-4017-A619-0FBA66FD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E21A-D89F-4FA8-979B-3FE041F2E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9F2F-C568-42B7-9338-598F6ED4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1B328-5BAF-4D1D-A75C-B052F826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7B096-2372-4C9C-993B-B41F5555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2" y="850635"/>
            <a:ext cx="9990076" cy="6007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A5A26-11AE-4964-B8C6-1C1CF6239A16}"/>
              </a:ext>
            </a:extLst>
          </p:cNvPr>
          <p:cNvSpPr txBox="1"/>
          <p:nvPr/>
        </p:nvSpPr>
        <p:spPr>
          <a:xfrm>
            <a:off x="278848" y="1726058"/>
            <a:ext cx="189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10K vectors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37E01-CD0A-4197-8F25-8F64366A0B65}"/>
              </a:ext>
            </a:extLst>
          </p:cNvPr>
          <p:cNvSpPr txBox="1"/>
          <p:nvPr/>
        </p:nvSpPr>
        <p:spPr>
          <a:xfrm>
            <a:off x="246548" y="364791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30% Infected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2FC3A4-EAFF-49F3-9A10-35E12C5B8716}"/>
              </a:ext>
            </a:extLst>
          </p:cNvPr>
          <p:cNvSpPr/>
          <p:nvPr/>
        </p:nvSpPr>
        <p:spPr>
          <a:xfrm>
            <a:off x="4284324" y="3429000"/>
            <a:ext cx="1982912" cy="1235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8DDC66-E02A-4C89-846E-8F607BF358AB}"/>
              </a:ext>
            </a:extLst>
          </p:cNvPr>
          <p:cNvSpPr/>
          <p:nvPr/>
        </p:nvSpPr>
        <p:spPr>
          <a:xfrm>
            <a:off x="2387030" y="1444805"/>
            <a:ext cx="1982912" cy="1235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8110C8-7434-41E3-BD1F-F3A3A70970C0}"/>
              </a:ext>
            </a:extLst>
          </p:cNvPr>
          <p:cNvSpPr/>
          <p:nvPr/>
        </p:nvSpPr>
        <p:spPr>
          <a:xfrm>
            <a:off x="4284324" y="2436903"/>
            <a:ext cx="1982912" cy="9920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719DE-1323-4D89-9270-1D6F1D051D39}"/>
              </a:ext>
            </a:extLst>
          </p:cNvPr>
          <p:cNvSpPr txBox="1"/>
          <p:nvPr/>
        </p:nvSpPr>
        <p:spPr>
          <a:xfrm>
            <a:off x="283432" y="2700745"/>
            <a:ext cx="161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Bites Per Human ~ 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B98800-BFB2-47BF-B270-B1FED186602E}"/>
              </a:ext>
            </a:extLst>
          </p:cNvPr>
          <p:cNvSpPr/>
          <p:nvPr/>
        </p:nvSpPr>
        <p:spPr>
          <a:xfrm>
            <a:off x="6267236" y="3428999"/>
            <a:ext cx="1982912" cy="1235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26932-4B5A-41C0-ADA7-1C3556954580}"/>
              </a:ext>
            </a:extLst>
          </p:cNvPr>
          <p:cNvSpPr txBox="1"/>
          <p:nvPr/>
        </p:nvSpPr>
        <p:spPr>
          <a:xfrm>
            <a:off x="246548" y="4096552"/>
            <a:ext cx="174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Infectious Vectors &lt; 4%</a:t>
            </a:r>
          </a:p>
        </p:txBody>
      </p:sp>
    </p:spTree>
    <p:extLst>
      <p:ext uri="{BB962C8B-B14F-4D97-AF65-F5344CB8AC3E}">
        <p14:creationId xmlns:p14="http://schemas.microsoft.com/office/powerpoint/2010/main" val="32918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F7FAD-FC0B-4023-A7ED-AEF8AEF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Risk Levels for Total 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4E85C-3CD7-405B-B712-9C5BF903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RiskDistribution</a:t>
            </a:r>
            <a:r>
              <a:rPr lang="en-US" dirty="0"/>
              <a:t> found in demographics</a:t>
            </a:r>
          </a:p>
          <a:p>
            <a:r>
              <a:rPr lang="en-US" dirty="0" err="1"/>
              <a:t>RiskDistributionType</a:t>
            </a:r>
            <a:r>
              <a:rPr lang="en-US" dirty="0"/>
              <a:t> = 0</a:t>
            </a:r>
          </a:p>
          <a:p>
            <a:r>
              <a:rPr lang="en-US" dirty="0"/>
              <a:t>RiskDistributionParam1 = 0.1, 1, 10, 100, 1000</a:t>
            </a:r>
          </a:p>
          <a:p>
            <a:pPr lvl="1"/>
            <a:r>
              <a:rPr lang="en-US" dirty="0"/>
              <a:t>All give EXACTLY the same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142F6-8758-434D-9D32-82D1B3AB1514}"/>
              </a:ext>
            </a:extLst>
          </p:cNvPr>
          <p:cNvSpPr txBox="1"/>
          <p:nvPr/>
        </p:nvSpPr>
        <p:spPr>
          <a:xfrm rot="19939894">
            <a:off x="3128923" y="2230237"/>
            <a:ext cx="157317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40276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B94E-3D75-4B75-87DB-B5528A32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BitingRisk</a:t>
            </a:r>
            <a:r>
              <a:rPr lang="en-US" dirty="0"/>
              <a:t> via Intervention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3A727-1A28-4413-9161-2327777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85" y="1100851"/>
            <a:ext cx="9573973" cy="5757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7303E-98A8-4FF8-8B34-AE7FD853D185}"/>
              </a:ext>
            </a:extLst>
          </p:cNvPr>
          <p:cNvSpPr txBox="1"/>
          <p:nvPr/>
        </p:nvSpPr>
        <p:spPr>
          <a:xfrm>
            <a:off x="102743" y="1613043"/>
            <a:ext cx="3298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RiskDistributionParam1 = 1</a:t>
            </a:r>
          </a:p>
          <a:p>
            <a:endParaRPr lang="en-US" dirty="0"/>
          </a:p>
          <a:p>
            <a:r>
              <a:rPr lang="en-US" dirty="0"/>
              <a:t>IP Risk with 50% LOW, 50% HIGH</a:t>
            </a:r>
          </a:p>
          <a:p>
            <a:endParaRPr lang="en-US" dirty="0"/>
          </a:p>
          <a:p>
            <a:r>
              <a:rPr lang="en-US" dirty="0"/>
              <a:t>Intervention at Day 1 sets total population to </a:t>
            </a:r>
            <a:r>
              <a:rPr lang="en-US" dirty="0" err="1"/>
              <a:t>BitingRisk</a:t>
            </a:r>
            <a:r>
              <a:rPr lang="en-US" dirty="0"/>
              <a:t> = 0.1</a:t>
            </a:r>
          </a:p>
          <a:p>
            <a:endParaRPr lang="en-US" dirty="0"/>
          </a:p>
          <a:p>
            <a:r>
              <a:rPr lang="en-US" dirty="0"/>
              <a:t>Intervention at Day 365 sets individuals with Risk=HIGH, </a:t>
            </a:r>
            <a:r>
              <a:rPr lang="en-US" dirty="0" err="1"/>
              <a:t>BitingRisk</a:t>
            </a:r>
            <a:r>
              <a:rPr lang="en-US" dirty="0"/>
              <a:t> to 1.0</a:t>
            </a:r>
          </a:p>
          <a:p>
            <a:endParaRPr lang="en-US" dirty="0"/>
          </a:p>
          <a:p>
            <a:r>
              <a:rPr lang="en-US" dirty="0"/>
              <a:t>More Infected People and more infectious 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5D854B-08B1-480E-8C3A-DBCC164A9923}"/>
              </a:ext>
            </a:extLst>
          </p:cNvPr>
          <p:cNvSpPr/>
          <p:nvPr/>
        </p:nvSpPr>
        <p:spPr>
          <a:xfrm>
            <a:off x="5572959" y="3524038"/>
            <a:ext cx="1982912" cy="1235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34FC9B-F014-4A8F-AF81-C1FBB7DD7CC1}"/>
              </a:ext>
            </a:extLst>
          </p:cNvPr>
          <p:cNvSpPr/>
          <p:nvPr/>
        </p:nvSpPr>
        <p:spPr>
          <a:xfrm>
            <a:off x="7555871" y="3524037"/>
            <a:ext cx="1982912" cy="1235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CAD-57C3-47E8-8296-014A93D9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BitingRisk</a:t>
            </a:r>
            <a:r>
              <a:rPr lang="en-US" dirty="0"/>
              <a:t> via Intervention - </a:t>
            </a:r>
            <a:r>
              <a:rPr lang="en-US" dirty="0" err="1"/>
              <a:t>PropertyReport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0C6B-806C-4E09-9F8D-9B8BD799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81" y="1662609"/>
            <a:ext cx="8635513" cy="5192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77B77-FB07-4EDA-9FDF-80D70BED7F89}"/>
              </a:ext>
            </a:extLst>
          </p:cNvPr>
          <p:cNvSpPr txBox="1"/>
          <p:nvPr/>
        </p:nvSpPr>
        <p:spPr>
          <a:xfrm>
            <a:off x="236306" y="2224356"/>
            <a:ext cx="3328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Risk=HIGH population is getting infected more after day 365 since they have a higher biting risk</a:t>
            </a:r>
          </a:p>
          <a:p>
            <a:endParaRPr lang="en-US" dirty="0"/>
          </a:p>
          <a:p>
            <a:r>
              <a:rPr lang="en-US" dirty="0"/>
              <a:t>Risk=LOW population drops because the biting gets distributed to the Risk=HIGH population.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LOW and HIGH populations are the same.  Should the LOW population dropped more?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F2B1D-7B51-482A-B21E-7DFCC9B77DD0}"/>
              </a:ext>
            </a:extLst>
          </p:cNvPr>
          <p:cNvSpPr txBox="1"/>
          <p:nvPr/>
        </p:nvSpPr>
        <p:spPr>
          <a:xfrm>
            <a:off x="662683" y="6334018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0A038-E377-4E3F-B399-E5DA445F01BD}"/>
              </a:ext>
            </a:extLst>
          </p:cNvPr>
          <p:cNvSpPr txBox="1"/>
          <p:nvPr/>
        </p:nvSpPr>
        <p:spPr>
          <a:xfrm rot="19939894">
            <a:off x="3577196" y="1864788"/>
            <a:ext cx="301288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Expected Results – Notice that for New Infections, HIGH has 10x more than LOW</a:t>
            </a:r>
          </a:p>
        </p:txBody>
      </p:sp>
    </p:spTree>
    <p:extLst>
      <p:ext uri="{BB962C8B-B14F-4D97-AF65-F5344CB8AC3E}">
        <p14:creationId xmlns:p14="http://schemas.microsoft.com/office/powerpoint/2010/main" val="194892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802-4A75-486A-BCAA-697EE559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92"/>
          </a:xfrm>
        </p:spPr>
        <p:txBody>
          <a:bodyPr/>
          <a:lstStyle/>
          <a:p>
            <a:r>
              <a:rPr lang="en-US" dirty="0"/>
              <a:t>However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3526C-B311-4E37-AA87-E32C3085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76" y="1222625"/>
            <a:ext cx="9243324" cy="5558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F6489-1BC7-47B1-8BDA-C379BC9B7C9C}"/>
              </a:ext>
            </a:extLst>
          </p:cNvPr>
          <p:cNvSpPr txBox="1"/>
          <p:nvPr/>
        </p:nvSpPr>
        <p:spPr>
          <a:xfrm>
            <a:off x="102742" y="1510301"/>
            <a:ext cx="3467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only RiskDistributionParam1</a:t>
            </a:r>
          </a:p>
          <a:p>
            <a:endParaRPr lang="en-US" dirty="0"/>
          </a:p>
          <a:p>
            <a:r>
              <a:rPr lang="en-US" dirty="0"/>
              <a:t>Values of 1.5, 0.01, 0.001, 0.0001 have </a:t>
            </a:r>
            <a:r>
              <a:rPr lang="en-US" u="sng" dirty="0"/>
              <a:t>EXACTLY</a:t>
            </a:r>
            <a:r>
              <a:rPr lang="en-US" dirty="0"/>
              <a:t> the blue line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 this just noise? </a:t>
            </a:r>
            <a:r>
              <a:rPr lang="en-US" dirty="0" err="1">
                <a:solidFill>
                  <a:srgbClr val="FF0000"/>
                </a:solidFill>
              </a:rPr>
              <a:t>param_sweep</a:t>
            </a:r>
            <a:r>
              <a:rPr lang="en-US" dirty="0">
                <a:solidFill>
                  <a:srgbClr val="FF0000"/>
                </a:solidFill>
              </a:rPr>
              <a:t> on next slide says the test is somewhat noisy, but four values resulting in the EXACT same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BB632-5DEF-46F2-BD20-F5A590E40919}"/>
              </a:ext>
            </a:extLst>
          </p:cNvPr>
          <p:cNvSpPr txBox="1"/>
          <p:nvPr/>
        </p:nvSpPr>
        <p:spPr>
          <a:xfrm rot="19939894">
            <a:off x="3030570" y="1149941"/>
            <a:ext cx="419185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Verified that this is due to floating point rounding errors causing noise.</a:t>
            </a:r>
          </a:p>
        </p:txBody>
      </p:sp>
    </p:spTree>
    <p:extLst>
      <p:ext uri="{BB962C8B-B14F-4D97-AF65-F5344CB8AC3E}">
        <p14:creationId xmlns:p14="http://schemas.microsoft.com/office/powerpoint/2010/main" val="200708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181A-EC72-4DA4-B4B5-FDECE38A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>
            <a:normAutofit fontScale="90000"/>
          </a:bodyPr>
          <a:lstStyle/>
          <a:p>
            <a:r>
              <a:rPr lang="en-US" dirty="0"/>
              <a:t>Param Sweep on </a:t>
            </a:r>
            <a:r>
              <a:rPr lang="en-US" dirty="0" err="1"/>
              <a:t>Run_Number</a:t>
            </a:r>
            <a:r>
              <a:rPr lang="en-US" dirty="0"/>
              <a:t> with RiskDistributionParam1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FC73E-72E0-4FC3-822D-2562E4A8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12" y="1361326"/>
            <a:ext cx="9140811" cy="549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23074-9760-4E31-AACD-445899DF22F2}"/>
              </a:ext>
            </a:extLst>
          </p:cNvPr>
          <p:cNvSpPr txBox="1"/>
          <p:nvPr/>
        </p:nvSpPr>
        <p:spPr>
          <a:xfrm rot="19939894">
            <a:off x="3613383" y="3509937"/>
            <a:ext cx="331264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Changed test to have more people so that it is less noisy</a:t>
            </a:r>
          </a:p>
        </p:txBody>
      </p:sp>
    </p:spTree>
    <p:extLst>
      <p:ext uri="{BB962C8B-B14F-4D97-AF65-F5344CB8AC3E}">
        <p14:creationId xmlns:p14="http://schemas.microsoft.com/office/powerpoint/2010/main" val="33030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Baseline Test</vt:lpstr>
      <vt:lpstr>Different Risk Levels for Total Population</vt:lpstr>
      <vt:lpstr>Changing BitingRisk via Intervention</vt:lpstr>
      <vt:lpstr>Changing BitingRisk via Intervention - PropertyReport</vt:lpstr>
      <vt:lpstr>However</vt:lpstr>
      <vt:lpstr>Param Sweep on Run_Number with RiskDistributionParam1 =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Bridenbecker</dc:creator>
  <cp:lastModifiedBy>Dan Bridenbecker</cp:lastModifiedBy>
  <cp:revision>8</cp:revision>
  <dcterms:created xsi:type="dcterms:W3CDTF">2019-05-09T14:09:47Z</dcterms:created>
  <dcterms:modified xsi:type="dcterms:W3CDTF">2019-05-10T16:40:41Z</dcterms:modified>
</cp:coreProperties>
</file>