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67" r:id="rId5"/>
    <p:sldId id="268" r:id="rId6"/>
    <p:sldId id="269" r:id="rId7"/>
    <p:sldId id="270" r:id="rId8"/>
    <p:sldId id="275" r:id="rId9"/>
    <p:sldId id="276" r:id="rId10"/>
    <p:sldId id="277" r:id="rId11"/>
    <p:sldId id="272" r:id="rId12"/>
    <p:sldId id="266"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8E37"/>
    <a:srgbClr val="055B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D4AFB8-681B-4A01-A6B8-260FF746244C}" type="datetimeFigureOut">
              <a:t>09/01/2025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3685E2-8207-49D0-A5BD-2201ABD98CDC}" type="slidenum">
              <a:t>‹N›</a:t>
            </a:fld>
            <a:endParaRPr lang="en-GB"/>
          </a:p>
        </p:txBody>
      </p:sp>
    </p:spTree>
    <p:extLst>
      <p:ext uri="{BB962C8B-B14F-4D97-AF65-F5344CB8AC3E}">
        <p14:creationId xmlns:p14="http://schemas.microsoft.com/office/powerpoint/2010/main" val="4025292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2ED3F3-CB87-06B4-959D-5AAD19FFA8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16010" cy="6857999"/>
          </a:xfrm>
          <a:prstGeom prst="rect">
            <a:avLst/>
          </a:prstGeom>
        </p:spPr>
      </p:pic>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‹N›</a:t>
            </a:fld>
            <a:endParaRPr lang="en-GB"/>
          </a:p>
        </p:txBody>
      </p:sp>
      <p:pic>
        <p:nvPicPr>
          <p:cNvPr id="16" name="Picture 15">
            <a:extLst>
              <a:ext uri="{FF2B5EF4-FFF2-40B4-BE49-F238E27FC236}">
                <a16:creationId xmlns:a16="http://schemas.microsoft.com/office/drawing/2014/main" id="{74633C5C-C4C8-D499-088F-DA177F43CA9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02423" y="6354452"/>
            <a:ext cx="8681647" cy="389917"/>
          </a:xfrm>
          <a:prstGeom prst="rect">
            <a:avLst/>
          </a:prstGeom>
        </p:spPr>
      </p:pic>
      <p:sp>
        <p:nvSpPr>
          <p:cNvPr id="7" name="Text Placeholder 2">
            <a:extLst>
              <a:ext uri="{FF2B5EF4-FFF2-40B4-BE49-F238E27FC236}">
                <a16:creationId xmlns:a16="http://schemas.microsoft.com/office/drawing/2014/main" id="{6CA01340-DDE5-9A2E-D53F-BFBFCFFD269E}"/>
              </a:ext>
            </a:extLst>
          </p:cNvPr>
          <p:cNvSpPr>
            <a:spLocks noGrp="1"/>
          </p:cNvSpPr>
          <p:nvPr>
            <p:ph type="body" idx="13"/>
          </p:nvPr>
        </p:nvSpPr>
        <p:spPr>
          <a:xfrm>
            <a:off x="568074" y="5064247"/>
            <a:ext cx="10515600" cy="510075"/>
          </a:xfrm>
        </p:spPr>
        <p:txBody>
          <a:bodyPr>
            <a:normAutofit/>
          </a:bodyPr>
          <a:lstStyle>
            <a:lvl1pPr marL="0" indent="0">
              <a:buNone/>
              <a:defRPr sz="2800">
                <a:solidFill>
                  <a:srgbClr val="F78E37"/>
                </a:solidFill>
                <a:latin typeface="PF DinText Pro" panose="02000506020000020004"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8" name="Text Placeholder 2">
            <a:extLst>
              <a:ext uri="{FF2B5EF4-FFF2-40B4-BE49-F238E27FC236}">
                <a16:creationId xmlns:a16="http://schemas.microsoft.com/office/drawing/2014/main" id="{D43CB7B6-1C02-FD73-FC93-B5596D8DF755}"/>
              </a:ext>
            </a:extLst>
          </p:cNvPr>
          <p:cNvSpPr>
            <a:spLocks noGrp="1"/>
          </p:cNvSpPr>
          <p:nvPr>
            <p:ph type="body" idx="10"/>
          </p:nvPr>
        </p:nvSpPr>
        <p:spPr>
          <a:xfrm>
            <a:off x="571006" y="5665056"/>
            <a:ext cx="10515600" cy="510075"/>
          </a:xfrm>
        </p:spPr>
        <p:txBody>
          <a:bodyPr>
            <a:normAutofit/>
          </a:bodyPr>
          <a:lstStyle>
            <a:lvl1pPr marL="0" indent="0">
              <a:buNone/>
              <a:defRPr sz="2400">
                <a:solidFill>
                  <a:schemeClr val="tx1"/>
                </a:solidFill>
                <a:latin typeface="PF DinText Pro" panose="02000506020000020004"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10" name="Text Placeholder 2">
            <a:extLst>
              <a:ext uri="{FF2B5EF4-FFF2-40B4-BE49-F238E27FC236}">
                <a16:creationId xmlns:a16="http://schemas.microsoft.com/office/drawing/2014/main" id="{69153BF8-8CD9-65B4-B5A2-5F98711B4147}"/>
              </a:ext>
            </a:extLst>
          </p:cNvPr>
          <p:cNvSpPr>
            <a:spLocks noGrp="1"/>
          </p:cNvSpPr>
          <p:nvPr>
            <p:ph type="body" idx="14"/>
          </p:nvPr>
        </p:nvSpPr>
        <p:spPr>
          <a:xfrm>
            <a:off x="571005" y="4460511"/>
            <a:ext cx="10515600" cy="510075"/>
          </a:xfrm>
        </p:spPr>
        <p:txBody>
          <a:bodyPr>
            <a:noAutofit/>
          </a:bodyPr>
          <a:lstStyle>
            <a:lvl1pPr marL="0" indent="0">
              <a:buNone/>
              <a:defRPr sz="3600" b="1">
                <a:solidFill>
                  <a:srgbClr val="055B68"/>
                </a:solidFill>
                <a:latin typeface="PF DinText Pro" panose="02000506020000020004"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Tree>
    <p:extLst>
      <p:ext uri="{BB962C8B-B14F-4D97-AF65-F5344CB8AC3E}">
        <p14:creationId xmlns:p14="http://schemas.microsoft.com/office/powerpoint/2010/main" val="238538789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urtle messag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0D8BFF-B8BC-75F2-18D1-1B2D23E4A5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descr="A black and white sign with white text&#10;&#10;Description automatically generated">
            <a:extLst>
              <a:ext uri="{FF2B5EF4-FFF2-40B4-BE49-F238E27FC236}">
                <a16:creationId xmlns:a16="http://schemas.microsoft.com/office/drawing/2014/main" id="{A647D0A2-3462-D6F5-1262-4C9B0F695C3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43095" y="5915025"/>
            <a:ext cx="2044106" cy="722060"/>
          </a:xfrm>
          <a:prstGeom prst="rect">
            <a:avLst/>
          </a:prstGeom>
        </p:spPr>
      </p:pic>
      <p:sp>
        <p:nvSpPr>
          <p:cNvPr id="14" name="Title 1">
            <a:extLst>
              <a:ext uri="{FF2B5EF4-FFF2-40B4-BE49-F238E27FC236}">
                <a16:creationId xmlns:a16="http://schemas.microsoft.com/office/drawing/2014/main" id="{918ED53E-AC3C-29FE-6D25-BF224C58ABF2}"/>
              </a:ext>
            </a:extLst>
          </p:cNvPr>
          <p:cNvSpPr>
            <a:spLocks noGrp="1"/>
          </p:cNvSpPr>
          <p:nvPr>
            <p:ph type="title"/>
          </p:nvPr>
        </p:nvSpPr>
        <p:spPr>
          <a:xfrm>
            <a:off x="1960684" y="3084875"/>
            <a:ext cx="4539030" cy="733914"/>
          </a:xfrm>
        </p:spPr>
        <p:txBody>
          <a:bodyPr>
            <a:noAutofit/>
          </a:bodyPr>
          <a:lstStyle>
            <a:lvl1pPr algn="r">
              <a:defRPr sz="6000" b="1">
                <a:solidFill>
                  <a:srgbClr val="F78E37"/>
                </a:solidFill>
                <a:latin typeface="PF DinText Pro" panose="02000506020000020004" pitchFamily="50" charset="0"/>
              </a:defRPr>
            </a:lvl1pPr>
          </a:lstStyle>
          <a:p>
            <a:r>
              <a:rPr lang="en-GB" dirty="0"/>
              <a:t>Click to edit Master title style</a:t>
            </a:r>
          </a:p>
        </p:txBody>
      </p:sp>
      <p:sp>
        <p:nvSpPr>
          <p:cNvPr id="7" name="TextBox 6">
            <a:extLst>
              <a:ext uri="{FF2B5EF4-FFF2-40B4-BE49-F238E27FC236}">
                <a16:creationId xmlns:a16="http://schemas.microsoft.com/office/drawing/2014/main" id="{04B56AC2-C4EB-88DD-45BB-89E3FCC572F3}"/>
              </a:ext>
            </a:extLst>
          </p:cNvPr>
          <p:cNvSpPr txBox="1"/>
          <p:nvPr userDrawn="1"/>
        </p:nvSpPr>
        <p:spPr>
          <a:xfrm>
            <a:off x="5204177" y="6431845"/>
            <a:ext cx="233726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bg1"/>
                </a:solidFill>
                <a:latin typeface="PF DinText Pro" panose="02000506020000020004" pitchFamily="50" charset="0"/>
              </a:rPr>
              <a:t>#</a:t>
            </a:r>
            <a:r>
              <a:rPr lang="en-GB" sz="1600" dirty="0">
                <a:solidFill>
                  <a:schemeClr val="bg1"/>
                </a:solidFill>
                <a:latin typeface="PF DinText Pro" panose="02000506020000020004" pitchFamily="50" charset="0"/>
              </a:rPr>
              <a:t>EUdata4OceanDecade</a:t>
            </a:r>
            <a:endParaRPr lang="en-GB" sz="1600" dirty="0">
              <a:solidFill>
                <a:schemeClr val="bg1"/>
              </a:solidFill>
              <a:latin typeface="PF DinText Pro" panose="02000506020000020004" pitchFamily="50" charset="0"/>
              <a:cs typeface="Calibri" panose="020F0502020204030204"/>
            </a:endParaRPr>
          </a:p>
        </p:txBody>
      </p:sp>
      <p:pic>
        <p:nvPicPr>
          <p:cNvPr id="3" name="Picture 2" descr="A sea turtle with a black background&#10;&#10;Description automatically generated">
            <a:extLst>
              <a:ext uri="{FF2B5EF4-FFF2-40B4-BE49-F238E27FC236}">
                <a16:creationId xmlns:a16="http://schemas.microsoft.com/office/drawing/2014/main" id="{C1CC18CB-E75F-F291-3BE2-D7711801879D}"/>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429966" y="2235126"/>
            <a:ext cx="2683262" cy="2324685"/>
          </a:xfrm>
          <a:prstGeom prst="rect">
            <a:avLst/>
          </a:prstGeom>
        </p:spPr>
      </p:pic>
    </p:spTree>
    <p:extLst>
      <p:ext uri="{BB962C8B-B14F-4D97-AF65-F5344CB8AC3E}">
        <p14:creationId xmlns:p14="http://schemas.microsoft.com/office/powerpoint/2010/main" val="1494340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atellite messa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C1DF46-D939-6480-1070-89C56123E9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descr="A black and white sign with white text&#10;&#10;Description automatically generated">
            <a:extLst>
              <a:ext uri="{FF2B5EF4-FFF2-40B4-BE49-F238E27FC236}">
                <a16:creationId xmlns:a16="http://schemas.microsoft.com/office/drawing/2014/main" id="{A647D0A2-3462-D6F5-1262-4C9B0F695C3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43095" y="5915025"/>
            <a:ext cx="2044106" cy="722060"/>
          </a:xfrm>
          <a:prstGeom prst="rect">
            <a:avLst/>
          </a:prstGeom>
        </p:spPr>
      </p:pic>
      <p:sp>
        <p:nvSpPr>
          <p:cNvPr id="14" name="Title 1">
            <a:extLst>
              <a:ext uri="{FF2B5EF4-FFF2-40B4-BE49-F238E27FC236}">
                <a16:creationId xmlns:a16="http://schemas.microsoft.com/office/drawing/2014/main" id="{918ED53E-AC3C-29FE-6D25-BF224C58ABF2}"/>
              </a:ext>
            </a:extLst>
          </p:cNvPr>
          <p:cNvSpPr>
            <a:spLocks noGrp="1"/>
          </p:cNvSpPr>
          <p:nvPr>
            <p:ph type="title"/>
          </p:nvPr>
        </p:nvSpPr>
        <p:spPr>
          <a:xfrm>
            <a:off x="3631222" y="2794729"/>
            <a:ext cx="6251331" cy="733914"/>
          </a:xfrm>
        </p:spPr>
        <p:txBody>
          <a:bodyPr>
            <a:noAutofit/>
          </a:bodyPr>
          <a:lstStyle>
            <a:lvl1pPr>
              <a:defRPr sz="6000" b="1">
                <a:solidFill>
                  <a:srgbClr val="F78E37"/>
                </a:solidFill>
                <a:latin typeface="PF DinText Pro" panose="02000506020000020004" pitchFamily="50" charset="0"/>
              </a:defRPr>
            </a:lvl1pPr>
          </a:lstStyle>
          <a:p>
            <a:r>
              <a:rPr lang="en-GB" dirty="0"/>
              <a:t>Click to edit Master title style</a:t>
            </a:r>
          </a:p>
        </p:txBody>
      </p:sp>
      <p:sp>
        <p:nvSpPr>
          <p:cNvPr id="7" name="TextBox 6">
            <a:extLst>
              <a:ext uri="{FF2B5EF4-FFF2-40B4-BE49-F238E27FC236}">
                <a16:creationId xmlns:a16="http://schemas.microsoft.com/office/drawing/2014/main" id="{04B56AC2-C4EB-88DD-45BB-89E3FCC572F3}"/>
              </a:ext>
            </a:extLst>
          </p:cNvPr>
          <p:cNvSpPr txBox="1"/>
          <p:nvPr userDrawn="1"/>
        </p:nvSpPr>
        <p:spPr>
          <a:xfrm>
            <a:off x="5204177" y="6431845"/>
            <a:ext cx="233726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bg1"/>
                </a:solidFill>
                <a:latin typeface="PF DinText Pro" panose="02000506020000020004" pitchFamily="50" charset="0"/>
              </a:rPr>
              <a:t>#</a:t>
            </a:r>
            <a:r>
              <a:rPr lang="en-GB" sz="1600" dirty="0">
                <a:solidFill>
                  <a:schemeClr val="bg1"/>
                </a:solidFill>
                <a:latin typeface="PF DinText Pro" panose="02000506020000020004" pitchFamily="50" charset="0"/>
              </a:rPr>
              <a:t>EUdata4OceanDecade</a:t>
            </a:r>
            <a:endParaRPr lang="en-GB" sz="1600" dirty="0">
              <a:solidFill>
                <a:schemeClr val="bg1"/>
              </a:solidFill>
              <a:latin typeface="PF DinText Pro" panose="02000506020000020004" pitchFamily="50" charset="0"/>
              <a:cs typeface="Calibri" panose="020F0502020204030204"/>
            </a:endParaRPr>
          </a:p>
        </p:txBody>
      </p:sp>
      <p:pic>
        <p:nvPicPr>
          <p:cNvPr id="6" name="Picture 5" descr="A satellite in space&#10;&#10;Description automatically generated">
            <a:extLst>
              <a:ext uri="{FF2B5EF4-FFF2-40B4-BE49-F238E27FC236}">
                <a16:creationId xmlns:a16="http://schemas.microsoft.com/office/drawing/2014/main" id="{1DAE73A3-66E3-C1B5-3464-282B68A1CC6D}"/>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1706602" y="2438400"/>
            <a:ext cx="2892833" cy="2065784"/>
          </a:xfrm>
          <a:prstGeom prst="rect">
            <a:avLst/>
          </a:prstGeom>
        </p:spPr>
      </p:pic>
    </p:spTree>
    <p:extLst>
      <p:ext uri="{BB962C8B-B14F-4D97-AF65-F5344CB8AC3E}">
        <p14:creationId xmlns:p14="http://schemas.microsoft.com/office/powerpoint/2010/main" val="1312483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‹N›</a:t>
            </a:fld>
            <a:endParaRPr lang="en-GB"/>
          </a:p>
        </p:txBody>
      </p:sp>
    </p:spTree>
    <p:extLst>
      <p:ext uri="{BB962C8B-B14F-4D97-AF65-F5344CB8AC3E}">
        <p14:creationId xmlns:p14="http://schemas.microsoft.com/office/powerpoint/2010/main" val="9491384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tle 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E04F52-5160-CD0B-FAD9-70D534187638}"/>
              </a:ext>
            </a:extLst>
          </p:cNvPr>
          <p:cNvPicPr>
            <a:picLocks noChangeAspect="1"/>
          </p:cNvPicPr>
          <p:nvPr userDrawn="1"/>
        </p:nvPicPr>
        <p:blipFill>
          <a:blip r:embed="rId2">
            <a:alphaModFix amt="68000"/>
            <a:extLst>
              <a:ext uri="{28A0092B-C50C-407E-A947-70E740481C1C}">
                <a14:useLocalDpi xmlns:a14="http://schemas.microsoft.com/office/drawing/2010/main" val="0"/>
              </a:ext>
            </a:extLst>
          </a:blip>
          <a:stretch>
            <a:fillRect/>
          </a:stretch>
        </p:blipFill>
        <p:spPr>
          <a:xfrm>
            <a:off x="0" y="0"/>
            <a:ext cx="12192000" cy="1767410"/>
          </a:xfrm>
          <a:prstGeom prst="rect">
            <a:avLst/>
          </a:prstGeom>
        </p:spPr>
      </p:pic>
      <p:sp>
        <p:nvSpPr>
          <p:cNvPr id="7" name="TextBox 6">
            <a:extLst>
              <a:ext uri="{FF2B5EF4-FFF2-40B4-BE49-F238E27FC236}">
                <a16:creationId xmlns:a16="http://schemas.microsoft.com/office/drawing/2014/main" id="{0777B8AE-E7B9-F6A9-3E4A-3F95284B4F8F}"/>
              </a:ext>
            </a:extLst>
          </p:cNvPr>
          <p:cNvSpPr txBox="1"/>
          <p:nvPr userDrawn="1"/>
        </p:nvSpPr>
        <p:spPr>
          <a:xfrm>
            <a:off x="5204177" y="6431845"/>
            <a:ext cx="233726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PF DinText Pro" panose="02000506020000020004" pitchFamily="50" charset="0"/>
              </a:rPr>
              <a:t>#</a:t>
            </a:r>
            <a:r>
              <a:rPr lang="en-GB" sz="1600" dirty="0">
                <a:latin typeface="PF DinText Pro" panose="02000506020000020004" pitchFamily="50" charset="0"/>
              </a:rPr>
              <a:t>EUdata4OceanDecade</a:t>
            </a:r>
            <a:endParaRPr lang="en-GB" sz="1600" dirty="0">
              <a:latin typeface="PF DinText Pro" panose="02000506020000020004" pitchFamily="50" charset="0"/>
              <a:cs typeface="Calibri" panose="020F0502020204030204"/>
            </a:endParaRPr>
          </a:p>
        </p:txBody>
      </p:sp>
      <p:pic>
        <p:nvPicPr>
          <p:cNvPr id="11" name="Picture 10" descr="A black and blue text&#10;&#10;Description automatically generated">
            <a:extLst>
              <a:ext uri="{FF2B5EF4-FFF2-40B4-BE49-F238E27FC236}">
                <a16:creationId xmlns:a16="http://schemas.microsoft.com/office/drawing/2014/main" id="{D694C0C5-9368-9378-5F06-D56C9FE3E5B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306307" y="6122725"/>
            <a:ext cx="1677973" cy="570723"/>
          </a:xfrm>
          <a:prstGeom prst="rect">
            <a:avLst/>
          </a:prstGeom>
        </p:spPr>
      </p:pic>
      <p:pic>
        <p:nvPicPr>
          <p:cNvPr id="12" name="Picture 11" descr="A turtle swimming in the water&#10;&#10;Description automatically generated">
            <a:extLst>
              <a:ext uri="{FF2B5EF4-FFF2-40B4-BE49-F238E27FC236}">
                <a16:creationId xmlns:a16="http://schemas.microsoft.com/office/drawing/2014/main" id="{69BD49BE-5574-BD3E-A240-13C988268C8F}"/>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1" y="5593180"/>
            <a:ext cx="1204546" cy="1264819"/>
          </a:xfrm>
          <a:prstGeom prst="rect">
            <a:avLst/>
          </a:prstGeom>
        </p:spPr>
      </p:pic>
      <p:sp>
        <p:nvSpPr>
          <p:cNvPr id="14" name="Title 1">
            <a:extLst>
              <a:ext uri="{FF2B5EF4-FFF2-40B4-BE49-F238E27FC236}">
                <a16:creationId xmlns:a16="http://schemas.microsoft.com/office/drawing/2014/main" id="{918ED53E-AC3C-29FE-6D25-BF224C58ABF2}"/>
              </a:ext>
            </a:extLst>
          </p:cNvPr>
          <p:cNvSpPr>
            <a:spLocks noGrp="1"/>
          </p:cNvSpPr>
          <p:nvPr>
            <p:ph type="title"/>
          </p:nvPr>
        </p:nvSpPr>
        <p:spPr>
          <a:xfrm>
            <a:off x="937845" y="813529"/>
            <a:ext cx="10515600" cy="733914"/>
          </a:xfrm>
        </p:spPr>
        <p:txBody>
          <a:bodyPr>
            <a:normAutofit/>
          </a:bodyPr>
          <a:lstStyle>
            <a:lvl1pPr>
              <a:defRPr sz="3600" b="1">
                <a:solidFill>
                  <a:srgbClr val="055B68"/>
                </a:solidFill>
                <a:latin typeface="PF DinText Pro" panose="02000506020000020004" pitchFamily="50" charset="0"/>
              </a:defRPr>
            </a:lvl1pPr>
          </a:lstStyle>
          <a:p>
            <a:r>
              <a:rPr lang="en-GB" dirty="0"/>
              <a:t>Click to edit Master title style</a:t>
            </a:r>
          </a:p>
        </p:txBody>
      </p:sp>
      <p:sp>
        <p:nvSpPr>
          <p:cNvPr id="17" name="Text Placeholder 2">
            <a:extLst>
              <a:ext uri="{FF2B5EF4-FFF2-40B4-BE49-F238E27FC236}">
                <a16:creationId xmlns:a16="http://schemas.microsoft.com/office/drawing/2014/main" id="{A010C3B0-A003-8264-096D-1B0619D5B7C7}"/>
              </a:ext>
            </a:extLst>
          </p:cNvPr>
          <p:cNvSpPr>
            <a:spLocks noGrp="1"/>
          </p:cNvSpPr>
          <p:nvPr>
            <p:ph type="body" idx="1"/>
          </p:nvPr>
        </p:nvSpPr>
        <p:spPr>
          <a:xfrm>
            <a:off x="937354" y="1564905"/>
            <a:ext cx="10515600" cy="510075"/>
          </a:xfrm>
        </p:spPr>
        <p:txBody>
          <a:bodyPr>
            <a:normAutofit/>
          </a:bodyPr>
          <a:lstStyle>
            <a:lvl1pPr marL="0" indent="0">
              <a:buNone/>
              <a:defRPr sz="2800">
                <a:solidFill>
                  <a:srgbClr val="F78E37"/>
                </a:solidFill>
                <a:latin typeface="PF DinText Pro" panose="02000506020000020004"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18" name="Text Placeholder 2">
            <a:extLst>
              <a:ext uri="{FF2B5EF4-FFF2-40B4-BE49-F238E27FC236}">
                <a16:creationId xmlns:a16="http://schemas.microsoft.com/office/drawing/2014/main" id="{F9D2DC52-8493-4340-4C80-54A05A644DBC}"/>
              </a:ext>
            </a:extLst>
          </p:cNvPr>
          <p:cNvSpPr>
            <a:spLocks noGrp="1"/>
          </p:cNvSpPr>
          <p:nvPr>
            <p:ph type="body" idx="10"/>
          </p:nvPr>
        </p:nvSpPr>
        <p:spPr>
          <a:xfrm>
            <a:off x="957870" y="2095378"/>
            <a:ext cx="10515600" cy="510075"/>
          </a:xfrm>
        </p:spPr>
        <p:txBody>
          <a:bodyPr>
            <a:normAutofit/>
          </a:bodyPr>
          <a:lstStyle>
            <a:lvl1pPr marL="0" indent="0">
              <a:buNone/>
              <a:defRPr sz="2400">
                <a:solidFill>
                  <a:schemeClr val="tx1"/>
                </a:solidFill>
                <a:latin typeface="PF DinText Pro" panose="02000506020000020004"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Tree>
    <p:extLst>
      <p:ext uri="{BB962C8B-B14F-4D97-AF65-F5344CB8AC3E}">
        <p14:creationId xmlns:p14="http://schemas.microsoft.com/office/powerpoint/2010/main" val="88455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oy tex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C51BCC-C796-94A9-4516-FAC0F668446C}"/>
              </a:ext>
            </a:extLst>
          </p:cNvPr>
          <p:cNvPicPr>
            <a:picLocks noChangeAspect="1"/>
          </p:cNvPicPr>
          <p:nvPr userDrawn="1"/>
        </p:nvPicPr>
        <p:blipFill>
          <a:blip r:embed="rId2">
            <a:alphaModFix amt="68000"/>
            <a:extLst>
              <a:ext uri="{28A0092B-C50C-407E-A947-70E740481C1C}">
                <a14:useLocalDpi xmlns:a14="http://schemas.microsoft.com/office/drawing/2010/main" val="0"/>
              </a:ext>
            </a:extLst>
          </a:blip>
          <a:stretch>
            <a:fillRect/>
          </a:stretch>
        </p:blipFill>
        <p:spPr>
          <a:xfrm>
            <a:off x="0" y="0"/>
            <a:ext cx="12192000" cy="1767410"/>
          </a:xfrm>
          <a:prstGeom prst="rect">
            <a:avLst/>
          </a:prstGeom>
        </p:spPr>
      </p:pic>
      <p:sp>
        <p:nvSpPr>
          <p:cNvPr id="7" name="TextBox 6">
            <a:extLst>
              <a:ext uri="{FF2B5EF4-FFF2-40B4-BE49-F238E27FC236}">
                <a16:creationId xmlns:a16="http://schemas.microsoft.com/office/drawing/2014/main" id="{0777B8AE-E7B9-F6A9-3E4A-3F95284B4F8F}"/>
              </a:ext>
            </a:extLst>
          </p:cNvPr>
          <p:cNvSpPr txBox="1"/>
          <p:nvPr userDrawn="1"/>
        </p:nvSpPr>
        <p:spPr>
          <a:xfrm>
            <a:off x="5204177" y="6431845"/>
            <a:ext cx="233726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PF DinText Pro" panose="02000506020000020004" pitchFamily="50" charset="0"/>
              </a:rPr>
              <a:t>#</a:t>
            </a:r>
            <a:r>
              <a:rPr lang="en-GB" sz="1600" dirty="0">
                <a:latin typeface="PF DinText Pro" panose="02000506020000020004" pitchFamily="50" charset="0"/>
              </a:rPr>
              <a:t>EUdata4OceanDecade</a:t>
            </a:r>
            <a:endParaRPr lang="en-GB" sz="1600" dirty="0">
              <a:latin typeface="PF DinText Pro" panose="02000506020000020004" pitchFamily="50" charset="0"/>
              <a:cs typeface="Calibri" panose="020F0502020204030204"/>
            </a:endParaRPr>
          </a:p>
        </p:txBody>
      </p:sp>
      <p:pic>
        <p:nvPicPr>
          <p:cNvPr id="11" name="Picture 10" descr="A black and blue text&#10;&#10;Description automatically generated">
            <a:extLst>
              <a:ext uri="{FF2B5EF4-FFF2-40B4-BE49-F238E27FC236}">
                <a16:creationId xmlns:a16="http://schemas.microsoft.com/office/drawing/2014/main" id="{D694C0C5-9368-9378-5F06-D56C9FE3E5B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306307" y="6122725"/>
            <a:ext cx="1677973" cy="570723"/>
          </a:xfrm>
          <a:prstGeom prst="rect">
            <a:avLst/>
          </a:prstGeom>
        </p:spPr>
      </p:pic>
      <p:sp>
        <p:nvSpPr>
          <p:cNvPr id="14" name="Title 1">
            <a:extLst>
              <a:ext uri="{FF2B5EF4-FFF2-40B4-BE49-F238E27FC236}">
                <a16:creationId xmlns:a16="http://schemas.microsoft.com/office/drawing/2014/main" id="{918ED53E-AC3C-29FE-6D25-BF224C58ABF2}"/>
              </a:ext>
            </a:extLst>
          </p:cNvPr>
          <p:cNvSpPr>
            <a:spLocks noGrp="1"/>
          </p:cNvSpPr>
          <p:nvPr>
            <p:ph type="title"/>
          </p:nvPr>
        </p:nvSpPr>
        <p:spPr>
          <a:xfrm>
            <a:off x="937845" y="813529"/>
            <a:ext cx="10515600" cy="733914"/>
          </a:xfrm>
        </p:spPr>
        <p:txBody>
          <a:bodyPr>
            <a:normAutofit/>
          </a:bodyPr>
          <a:lstStyle>
            <a:lvl1pPr>
              <a:defRPr sz="3600" b="1">
                <a:solidFill>
                  <a:srgbClr val="055B68"/>
                </a:solidFill>
                <a:latin typeface="PF DinText Pro" panose="02000506020000020004" pitchFamily="50" charset="0"/>
              </a:defRPr>
            </a:lvl1pPr>
          </a:lstStyle>
          <a:p>
            <a:r>
              <a:rPr lang="en-GB" dirty="0"/>
              <a:t>Click to edit Master title style</a:t>
            </a:r>
          </a:p>
        </p:txBody>
      </p:sp>
      <p:sp>
        <p:nvSpPr>
          <p:cNvPr id="17" name="Text Placeholder 2">
            <a:extLst>
              <a:ext uri="{FF2B5EF4-FFF2-40B4-BE49-F238E27FC236}">
                <a16:creationId xmlns:a16="http://schemas.microsoft.com/office/drawing/2014/main" id="{A010C3B0-A003-8264-096D-1B0619D5B7C7}"/>
              </a:ext>
            </a:extLst>
          </p:cNvPr>
          <p:cNvSpPr>
            <a:spLocks noGrp="1"/>
          </p:cNvSpPr>
          <p:nvPr>
            <p:ph type="body" idx="1"/>
          </p:nvPr>
        </p:nvSpPr>
        <p:spPr>
          <a:xfrm>
            <a:off x="937354" y="1564905"/>
            <a:ext cx="10515600" cy="510075"/>
          </a:xfrm>
        </p:spPr>
        <p:txBody>
          <a:bodyPr>
            <a:normAutofit/>
          </a:bodyPr>
          <a:lstStyle>
            <a:lvl1pPr marL="0" indent="0">
              <a:buNone/>
              <a:defRPr sz="2800">
                <a:solidFill>
                  <a:srgbClr val="F78E37"/>
                </a:solidFill>
                <a:latin typeface="PF DinText Pro" panose="02000506020000020004"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18" name="Text Placeholder 2">
            <a:extLst>
              <a:ext uri="{FF2B5EF4-FFF2-40B4-BE49-F238E27FC236}">
                <a16:creationId xmlns:a16="http://schemas.microsoft.com/office/drawing/2014/main" id="{F9D2DC52-8493-4340-4C80-54A05A644DBC}"/>
              </a:ext>
            </a:extLst>
          </p:cNvPr>
          <p:cNvSpPr>
            <a:spLocks noGrp="1"/>
          </p:cNvSpPr>
          <p:nvPr>
            <p:ph type="body" idx="10"/>
          </p:nvPr>
        </p:nvSpPr>
        <p:spPr>
          <a:xfrm>
            <a:off x="957870" y="2095378"/>
            <a:ext cx="10515600" cy="510075"/>
          </a:xfrm>
        </p:spPr>
        <p:txBody>
          <a:bodyPr>
            <a:normAutofit/>
          </a:bodyPr>
          <a:lstStyle>
            <a:lvl1pPr marL="0" indent="0">
              <a:buNone/>
              <a:defRPr sz="2400">
                <a:solidFill>
                  <a:schemeClr val="tx1"/>
                </a:solidFill>
                <a:latin typeface="PF DinText Pro" panose="02000506020000020004"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pic>
        <p:nvPicPr>
          <p:cNvPr id="3" name="Picture 2" descr="A yellow cone in water&#10;&#10;Description automatically generated">
            <a:extLst>
              <a:ext uri="{FF2B5EF4-FFF2-40B4-BE49-F238E27FC236}">
                <a16:creationId xmlns:a16="http://schemas.microsoft.com/office/drawing/2014/main" id="{991311C9-38FB-47F9-BF6D-387AAF0D081E}"/>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2353" b="26459"/>
          <a:stretch/>
        </p:blipFill>
        <p:spPr>
          <a:xfrm>
            <a:off x="0" y="5220206"/>
            <a:ext cx="1417323" cy="1637794"/>
          </a:xfrm>
          <a:prstGeom prst="rect">
            <a:avLst/>
          </a:prstGeom>
        </p:spPr>
      </p:pic>
    </p:spTree>
    <p:extLst>
      <p:ext uri="{BB962C8B-B14F-4D97-AF65-F5344CB8AC3E}">
        <p14:creationId xmlns:p14="http://schemas.microsoft.com/office/powerpoint/2010/main" val="102613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atellite tex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0F4F28-928D-B6BF-B3F2-B43807FCF15A}"/>
              </a:ext>
            </a:extLst>
          </p:cNvPr>
          <p:cNvPicPr>
            <a:picLocks noChangeAspect="1"/>
          </p:cNvPicPr>
          <p:nvPr userDrawn="1"/>
        </p:nvPicPr>
        <p:blipFill>
          <a:blip r:embed="rId2">
            <a:alphaModFix amt="68000"/>
            <a:extLst>
              <a:ext uri="{28A0092B-C50C-407E-A947-70E740481C1C}">
                <a14:useLocalDpi xmlns:a14="http://schemas.microsoft.com/office/drawing/2010/main" val="0"/>
              </a:ext>
            </a:extLst>
          </a:blip>
          <a:stretch>
            <a:fillRect/>
          </a:stretch>
        </p:blipFill>
        <p:spPr>
          <a:xfrm>
            <a:off x="0" y="0"/>
            <a:ext cx="12192000" cy="1767410"/>
          </a:xfrm>
          <a:prstGeom prst="rect">
            <a:avLst/>
          </a:prstGeom>
        </p:spPr>
      </p:pic>
      <p:sp>
        <p:nvSpPr>
          <p:cNvPr id="7" name="TextBox 6">
            <a:extLst>
              <a:ext uri="{FF2B5EF4-FFF2-40B4-BE49-F238E27FC236}">
                <a16:creationId xmlns:a16="http://schemas.microsoft.com/office/drawing/2014/main" id="{0777B8AE-E7B9-F6A9-3E4A-3F95284B4F8F}"/>
              </a:ext>
            </a:extLst>
          </p:cNvPr>
          <p:cNvSpPr txBox="1"/>
          <p:nvPr userDrawn="1"/>
        </p:nvSpPr>
        <p:spPr>
          <a:xfrm>
            <a:off x="5204177" y="6431845"/>
            <a:ext cx="233726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PF DinText Pro" panose="02000506020000020004" pitchFamily="50" charset="0"/>
              </a:rPr>
              <a:t>#</a:t>
            </a:r>
            <a:r>
              <a:rPr lang="en-GB" sz="1600" dirty="0">
                <a:latin typeface="PF DinText Pro" panose="02000506020000020004" pitchFamily="50" charset="0"/>
              </a:rPr>
              <a:t>EUdata4OceanDecade</a:t>
            </a:r>
            <a:endParaRPr lang="en-GB" sz="1600" dirty="0">
              <a:latin typeface="PF DinText Pro" panose="02000506020000020004" pitchFamily="50" charset="0"/>
              <a:cs typeface="Calibri" panose="020F0502020204030204"/>
            </a:endParaRPr>
          </a:p>
        </p:txBody>
      </p:sp>
      <p:pic>
        <p:nvPicPr>
          <p:cNvPr id="11" name="Picture 10" descr="A black and blue text&#10;&#10;Description automatically generated">
            <a:extLst>
              <a:ext uri="{FF2B5EF4-FFF2-40B4-BE49-F238E27FC236}">
                <a16:creationId xmlns:a16="http://schemas.microsoft.com/office/drawing/2014/main" id="{D694C0C5-9368-9378-5F06-D56C9FE3E5B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306307" y="6122725"/>
            <a:ext cx="1677973" cy="570723"/>
          </a:xfrm>
          <a:prstGeom prst="rect">
            <a:avLst/>
          </a:prstGeom>
        </p:spPr>
      </p:pic>
      <p:sp>
        <p:nvSpPr>
          <p:cNvPr id="14" name="Title 1">
            <a:extLst>
              <a:ext uri="{FF2B5EF4-FFF2-40B4-BE49-F238E27FC236}">
                <a16:creationId xmlns:a16="http://schemas.microsoft.com/office/drawing/2014/main" id="{918ED53E-AC3C-29FE-6D25-BF224C58ABF2}"/>
              </a:ext>
            </a:extLst>
          </p:cNvPr>
          <p:cNvSpPr>
            <a:spLocks noGrp="1"/>
          </p:cNvSpPr>
          <p:nvPr>
            <p:ph type="title"/>
          </p:nvPr>
        </p:nvSpPr>
        <p:spPr>
          <a:xfrm>
            <a:off x="937845" y="813529"/>
            <a:ext cx="10515600" cy="733914"/>
          </a:xfrm>
        </p:spPr>
        <p:txBody>
          <a:bodyPr>
            <a:normAutofit/>
          </a:bodyPr>
          <a:lstStyle>
            <a:lvl1pPr>
              <a:defRPr sz="3600" b="1">
                <a:solidFill>
                  <a:srgbClr val="055B68"/>
                </a:solidFill>
                <a:latin typeface="PF DinText Pro" panose="02000506020000020004" pitchFamily="50" charset="0"/>
              </a:defRPr>
            </a:lvl1pPr>
          </a:lstStyle>
          <a:p>
            <a:r>
              <a:rPr lang="en-GB" dirty="0"/>
              <a:t>Click to edit Master title style</a:t>
            </a:r>
          </a:p>
        </p:txBody>
      </p:sp>
      <p:sp>
        <p:nvSpPr>
          <p:cNvPr id="17" name="Text Placeholder 2">
            <a:extLst>
              <a:ext uri="{FF2B5EF4-FFF2-40B4-BE49-F238E27FC236}">
                <a16:creationId xmlns:a16="http://schemas.microsoft.com/office/drawing/2014/main" id="{A010C3B0-A003-8264-096D-1B0619D5B7C7}"/>
              </a:ext>
            </a:extLst>
          </p:cNvPr>
          <p:cNvSpPr>
            <a:spLocks noGrp="1"/>
          </p:cNvSpPr>
          <p:nvPr>
            <p:ph type="body" idx="1"/>
          </p:nvPr>
        </p:nvSpPr>
        <p:spPr>
          <a:xfrm>
            <a:off x="937354" y="1564905"/>
            <a:ext cx="10515600" cy="510075"/>
          </a:xfrm>
        </p:spPr>
        <p:txBody>
          <a:bodyPr>
            <a:normAutofit/>
          </a:bodyPr>
          <a:lstStyle>
            <a:lvl1pPr marL="0" indent="0">
              <a:buNone/>
              <a:defRPr sz="2800">
                <a:solidFill>
                  <a:srgbClr val="F78E37"/>
                </a:solidFill>
                <a:latin typeface="PF DinText Pro" panose="02000506020000020004"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18" name="Text Placeholder 2">
            <a:extLst>
              <a:ext uri="{FF2B5EF4-FFF2-40B4-BE49-F238E27FC236}">
                <a16:creationId xmlns:a16="http://schemas.microsoft.com/office/drawing/2014/main" id="{F9D2DC52-8493-4340-4C80-54A05A644DBC}"/>
              </a:ext>
            </a:extLst>
          </p:cNvPr>
          <p:cNvSpPr>
            <a:spLocks noGrp="1"/>
          </p:cNvSpPr>
          <p:nvPr>
            <p:ph type="body" idx="10"/>
          </p:nvPr>
        </p:nvSpPr>
        <p:spPr>
          <a:xfrm>
            <a:off x="957870" y="2095378"/>
            <a:ext cx="10515600" cy="510075"/>
          </a:xfrm>
        </p:spPr>
        <p:txBody>
          <a:bodyPr>
            <a:normAutofit/>
          </a:bodyPr>
          <a:lstStyle>
            <a:lvl1pPr marL="0" indent="0">
              <a:buNone/>
              <a:defRPr sz="2400">
                <a:solidFill>
                  <a:schemeClr val="tx1"/>
                </a:solidFill>
                <a:latin typeface="PF DinText Pro" panose="02000506020000020004"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pic>
        <p:nvPicPr>
          <p:cNvPr id="4" name="Picture 3" descr="A satellite in space&#10;&#10;Description automatically generated">
            <a:extLst>
              <a:ext uri="{FF2B5EF4-FFF2-40B4-BE49-F238E27FC236}">
                <a16:creationId xmlns:a16="http://schemas.microsoft.com/office/drawing/2014/main" id="{EDE9AB64-2653-AEF7-95C6-96DDC437B9C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148084" y="5523156"/>
            <a:ext cx="1706116" cy="1222577"/>
          </a:xfrm>
          <a:prstGeom prst="rect">
            <a:avLst/>
          </a:prstGeom>
        </p:spPr>
      </p:pic>
    </p:spTree>
    <p:extLst>
      <p:ext uri="{BB962C8B-B14F-4D97-AF65-F5344CB8AC3E}">
        <p14:creationId xmlns:p14="http://schemas.microsoft.com/office/powerpoint/2010/main" val="2739911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point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B77CA9-5955-460C-8517-59362077A91F}"/>
              </a:ext>
            </a:extLst>
          </p:cNvPr>
          <p:cNvPicPr>
            <a:picLocks noChangeAspect="1"/>
          </p:cNvPicPr>
          <p:nvPr userDrawn="1"/>
        </p:nvPicPr>
        <p:blipFill>
          <a:blip r:embed="rId2">
            <a:alphaModFix amt="68000"/>
            <a:extLst>
              <a:ext uri="{28A0092B-C50C-407E-A947-70E740481C1C}">
                <a14:useLocalDpi xmlns:a14="http://schemas.microsoft.com/office/drawing/2010/main" val="0"/>
              </a:ext>
            </a:extLst>
          </a:blip>
          <a:stretch>
            <a:fillRect/>
          </a:stretch>
        </p:blipFill>
        <p:spPr>
          <a:xfrm>
            <a:off x="0" y="0"/>
            <a:ext cx="12192000" cy="1767410"/>
          </a:xfrm>
          <a:prstGeom prst="rect">
            <a:avLst/>
          </a:prstGeom>
        </p:spPr>
      </p:pic>
      <p:sp>
        <p:nvSpPr>
          <p:cNvPr id="7" name="TextBox 6">
            <a:extLst>
              <a:ext uri="{FF2B5EF4-FFF2-40B4-BE49-F238E27FC236}">
                <a16:creationId xmlns:a16="http://schemas.microsoft.com/office/drawing/2014/main" id="{0777B8AE-E7B9-F6A9-3E4A-3F95284B4F8F}"/>
              </a:ext>
            </a:extLst>
          </p:cNvPr>
          <p:cNvSpPr txBox="1"/>
          <p:nvPr userDrawn="1"/>
        </p:nvSpPr>
        <p:spPr>
          <a:xfrm>
            <a:off x="5204177" y="6431845"/>
            <a:ext cx="233726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PF DinText Pro" panose="02000506020000020004" pitchFamily="50" charset="0"/>
              </a:rPr>
              <a:t>#</a:t>
            </a:r>
            <a:r>
              <a:rPr lang="en-GB" sz="1600" dirty="0">
                <a:latin typeface="PF DinText Pro" panose="02000506020000020004" pitchFamily="50" charset="0"/>
              </a:rPr>
              <a:t>EUdata4OceanDecade</a:t>
            </a:r>
            <a:endParaRPr lang="en-GB" sz="1600" dirty="0">
              <a:latin typeface="PF DinText Pro" panose="02000506020000020004" pitchFamily="50" charset="0"/>
              <a:cs typeface="Calibri" panose="020F0502020204030204"/>
            </a:endParaRPr>
          </a:p>
        </p:txBody>
      </p:sp>
      <p:pic>
        <p:nvPicPr>
          <p:cNvPr id="11" name="Picture 10" descr="A black and blue text&#10;&#10;Description automatically generated">
            <a:extLst>
              <a:ext uri="{FF2B5EF4-FFF2-40B4-BE49-F238E27FC236}">
                <a16:creationId xmlns:a16="http://schemas.microsoft.com/office/drawing/2014/main" id="{D694C0C5-9368-9378-5F06-D56C9FE3E5B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306307" y="6122725"/>
            <a:ext cx="1677973" cy="570723"/>
          </a:xfrm>
          <a:prstGeom prst="rect">
            <a:avLst/>
          </a:prstGeom>
        </p:spPr>
      </p:pic>
      <p:pic>
        <p:nvPicPr>
          <p:cNvPr id="12" name="Picture 11" descr="A turtle swimming in the water&#10;&#10;Description automatically generated">
            <a:extLst>
              <a:ext uri="{FF2B5EF4-FFF2-40B4-BE49-F238E27FC236}">
                <a16:creationId xmlns:a16="http://schemas.microsoft.com/office/drawing/2014/main" id="{69BD49BE-5574-BD3E-A240-13C988268C8F}"/>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1" y="5593180"/>
            <a:ext cx="1204546" cy="1264819"/>
          </a:xfrm>
          <a:prstGeom prst="rect">
            <a:avLst/>
          </a:prstGeom>
        </p:spPr>
      </p:pic>
      <p:sp>
        <p:nvSpPr>
          <p:cNvPr id="14" name="Title 1">
            <a:extLst>
              <a:ext uri="{FF2B5EF4-FFF2-40B4-BE49-F238E27FC236}">
                <a16:creationId xmlns:a16="http://schemas.microsoft.com/office/drawing/2014/main" id="{918ED53E-AC3C-29FE-6D25-BF224C58ABF2}"/>
              </a:ext>
            </a:extLst>
          </p:cNvPr>
          <p:cNvSpPr>
            <a:spLocks noGrp="1"/>
          </p:cNvSpPr>
          <p:nvPr>
            <p:ph type="title"/>
          </p:nvPr>
        </p:nvSpPr>
        <p:spPr>
          <a:xfrm>
            <a:off x="937845" y="813529"/>
            <a:ext cx="10515600" cy="733914"/>
          </a:xfrm>
        </p:spPr>
        <p:txBody>
          <a:bodyPr>
            <a:normAutofit/>
          </a:bodyPr>
          <a:lstStyle>
            <a:lvl1pPr>
              <a:defRPr sz="3600" b="1">
                <a:solidFill>
                  <a:srgbClr val="055B68"/>
                </a:solidFill>
                <a:latin typeface="PF DinText Pro" panose="02000506020000020004" pitchFamily="50" charset="0"/>
              </a:defRPr>
            </a:lvl1pPr>
          </a:lstStyle>
          <a:p>
            <a:r>
              <a:rPr lang="en-GB" dirty="0"/>
              <a:t>Click to edit Master title style</a:t>
            </a:r>
          </a:p>
        </p:txBody>
      </p:sp>
      <p:sp>
        <p:nvSpPr>
          <p:cNvPr id="17" name="Text Placeholder 2">
            <a:extLst>
              <a:ext uri="{FF2B5EF4-FFF2-40B4-BE49-F238E27FC236}">
                <a16:creationId xmlns:a16="http://schemas.microsoft.com/office/drawing/2014/main" id="{A010C3B0-A003-8264-096D-1B0619D5B7C7}"/>
              </a:ext>
            </a:extLst>
          </p:cNvPr>
          <p:cNvSpPr>
            <a:spLocks noGrp="1"/>
          </p:cNvSpPr>
          <p:nvPr>
            <p:ph type="body" idx="1"/>
          </p:nvPr>
        </p:nvSpPr>
        <p:spPr>
          <a:xfrm>
            <a:off x="937354" y="1564905"/>
            <a:ext cx="10515600" cy="510075"/>
          </a:xfrm>
        </p:spPr>
        <p:txBody>
          <a:bodyPr>
            <a:normAutofit/>
          </a:bodyPr>
          <a:lstStyle>
            <a:lvl1pPr marL="0" indent="0">
              <a:buNone/>
              <a:defRPr sz="2800">
                <a:solidFill>
                  <a:srgbClr val="F78E37"/>
                </a:solidFill>
                <a:latin typeface="PF DinText Pro" panose="02000506020000020004"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18" name="Text Placeholder 2">
            <a:extLst>
              <a:ext uri="{FF2B5EF4-FFF2-40B4-BE49-F238E27FC236}">
                <a16:creationId xmlns:a16="http://schemas.microsoft.com/office/drawing/2014/main" id="{F9D2DC52-8493-4340-4C80-54A05A644DBC}"/>
              </a:ext>
            </a:extLst>
          </p:cNvPr>
          <p:cNvSpPr>
            <a:spLocks noGrp="1"/>
          </p:cNvSpPr>
          <p:nvPr>
            <p:ph type="body" idx="10"/>
          </p:nvPr>
        </p:nvSpPr>
        <p:spPr>
          <a:xfrm>
            <a:off x="957870" y="2095378"/>
            <a:ext cx="10515600" cy="510075"/>
          </a:xfrm>
        </p:spPr>
        <p:txBody>
          <a:bodyPr>
            <a:normAutofit/>
          </a:bodyPr>
          <a:lstStyle>
            <a:lvl1pPr marL="0" indent="0">
              <a:buNone/>
              <a:defRPr sz="2400">
                <a:solidFill>
                  <a:schemeClr val="tx1"/>
                </a:solidFill>
                <a:latin typeface="PF DinText Pro" panose="02000506020000020004"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2" name="Content Placeholder 2">
            <a:extLst>
              <a:ext uri="{FF2B5EF4-FFF2-40B4-BE49-F238E27FC236}">
                <a16:creationId xmlns:a16="http://schemas.microsoft.com/office/drawing/2014/main" id="{5AA55715-44FE-E6F3-F9D2-94B85BC5686F}"/>
              </a:ext>
            </a:extLst>
          </p:cNvPr>
          <p:cNvSpPr>
            <a:spLocks noGrp="1"/>
          </p:cNvSpPr>
          <p:nvPr>
            <p:ph idx="11"/>
          </p:nvPr>
        </p:nvSpPr>
        <p:spPr>
          <a:xfrm>
            <a:off x="934915" y="2708029"/>
            <a:ext cx="10515600" cy="3504101"/>
          </a:xfrm>
        </p:spPr>
        <p:txBody>
          <a:bodyPr/>
          <a:lstStyle>
            <a:lvl1pPr>
              <a:defRPr>
                <a:latin typeface="PF DinText Pro" panose="02000506020000020004" pitchFamily="50" charset="0"/>
              </a:defRPr>
            </a:lvl1pPr>
            <a:lvl2pPr>
              <a:defRPr>
                <a:latin typeface="PF DinText Pro" panose="02000506020000020004" pitchFamily="50" charset="0"/>
              </a:defRPr>
            </a:lvl2pPr>
            <a:lvl3pPr>
              <a:defRPr>
                <a:latin typeface="PF DinText Pro" panose="02000506020000020004" pitchFamily="50" charset="0"/>
              </a:defRPr>
            </a:lvl3pPr>
            <a:lvl4pPr>
              <a:defRPr>
                <a:latin typeface="PF DinText Pro" panose="02000506020000020004" pitchFamily="50" charset="0"/>
              </a:defRPr>
            </a:lvl4pPr>
            <a:lvl5pPr>
              <a:defRPr>
                <a:latin typeface="PF DinText Pro" panose="02000506020000020004" pitchFamily="50"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4021018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s tex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61A7E1-7F99-EF2F-37DD-B8AD6D0F78D2}"/>
              </a:ext>
            </a:extLst>
          </p:cNvPr>
          <p:cNvPicPr>
            <a:picLocks noChangeAspect="1"/>
          </p:cNvPicPr>
          <p:nvPr userDrawn="1"/>
        </p:nvPicPr>
        <p:blipFill>
          <a:blip r:embed="rId2">
            <a:alphaModFix amt="68000"/>
            <a:extLst>
              <a:ext uri="{28A0092B-C50C-407E-A947-70E740481C1C}">
                <a14:useLocalDpi xmlns:a14="http://schemas.microsoft.com/office/drawing/2010/main" val="0"/>
              </a:ext>
            </a:extLst>
          </a:blip>
          <a:stretch>
            <a:fillRect/>
          </a:stretch>
        </p:blipFill>
        <p:spPr>
          <a:xfrm>
            <a:off x="0" y="0"/>
            <a:ext cx="12192000" cy="1767410"/>
          </a:xfrm>
          <a:prstGeom prst="rect">
            <a:avLst/>
          </a:prstGeom>
        </p:spPr>
      </p:pic>
      <p:pic>
        <p:nvPicPr>
          <p:cNvPr id="11" name="Picture 10" descr="A black and blue text&#10;&#10;Description automatically generated">
            <a:extLst>
              <a:ext uri="{FF2B5EF4-FFF2-40B4-BE49-F238E27FC236}">
                <a16:creationId xmlns:a16="http://schemas.microsoft.com/office/drawing/2014/main" id="{D694C0C5-9368-9378-5F06-D56C9FE3E5B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179307" y="242625"/>
            <a:ext cx="1677973" cy="570723"/>
          </a:xfrm>
          <a:prstGeom prst="rect">
            <a:avLst/>
          </a:prstGeom>
        </p:spPr>
      </p:pic>
      <p:sp>
        <p:nvSpPr>
          <p:cNvPr id="14" name="Title 1">
            <a:extLst>
              <a:ext uri="{FF2B5EF4-FFF2-40B4-BE49-F238E27FC236}">
                <a16:creationId xmlns:a16="http://schemas.microsoft.com/office/drawing/2014/main" id="{918ED53E-AC3C-29FE-6D25-BF224C58ABF2}"/>
              </a:ext>
            </a:extLst>
          </p:cNvPr>
          <p:cNvSpPr>
            <a:spLocks noGrp="1"/>
          </p:cNvSpPr>
          <p:nvPr>
            <p:ph type="title"/>
          </p:nvPr>
        </p:nvSpPr>
        <p:spPr>
          <a:xfrm>
            <a:off x="937845" y="813529"/>
            <a:ext cx="10515600" cy="733914"/>
          </a:xfrm>
        </p:spPr>
        <p:txBody>
          <a:bodyPr>
            <a:normAutofit/>
          </a:bodyPr>
          <a:lstStyle>
            <a:lvl1pPr>
              <a:defRPr sz="3600" b="1">
                <a:solidFill>
                  <a:srgbClr val="055B68"/>
                </a:solidFill>
                <a:latin typeface="PF DinText Pro" panose="02000506020000020004" pitchFamily="50" charset="0"/>
              </a:defRPr>
            </a:lvl1pPr>
          </a:lstStyle>
          <a:p>
            <a:r>
              <a:rPr lang="en-GB" dirty="0"/>
              <a:t>Click to edit Master title style</a:t>
            </a:r>
          </a:p>
        </p:txBody>
      </p:sp>
      <p:sp>
        <p:nvSpPr>
          <p:cNvPr id="17" name="Text Placeholder 2">
            <a:extLst>
              <a:ext uri="{FF2B5EF4-FFF2-40B4-BE49-F238E27FC236}">
                <a16:creationId xmlns:a16="http://schemas.microsoft.com/office/drawing/2014/main" id="{A010C3B0-A003-8264-096D-1B0619D5B7C7}"/>
              </a:ext>
            </a:extLst>
          </p:cNvPr>
          <p:cNvSpPr>
            <a:spLocks noGrp="1"/>
          </p:cNvSpPr>
          <p:nvPr>
            <p:ph type="body" idx="1"/>
          </p:nvPr>
        </p:nvSpPr>
        <p:spPr>
          <a:xfrm>
            <a:off x="937354" y="1564905"/>
            <a:ext cx="10515600" cy="510075"/>
          </a:xfrm>
        </p:spPr>
        <p:txBody>
          <a:bodyPr>
            <a:normAutofit/>
          </a:bodyPr>
          <a:lstStyle>
            <a:lvl1pPr marL="0" indent="0">
              <a:buNone/>
              <a:defRPr sz="2800">
                <a:solidFill>
                  <a:srgbClr val="F78E37"/>
                </a:solidFill>
                <a:latin typeface="PF DinText Pro" panose="02000506020000020004"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18" name="Text Placeholder 2">
            <a:extLst>
              <a:ext uri="{FF2B5EF4-FFF2-40B4-BE49-F238E27FC236}">
                <a16:creationId xmlns:a16="http://schemas.microsoft.com/office/drawing/2014/main" id="{F9D2DC52-8493-4340-4C80-54A05A644DBC}"/>
              </a:ext>
            </a:extLst>
          </p:cNvPr>
          <p:cNvSpPr>
            <a:spLocks noGrp="1"/>
          </p:cNvSpPr>
          <p:nvPr>
            <p:ph type="body" idx="10"/>
          </p:nvPr>
        </p:nvSpPr>
        <p:spPr>
          <a:xfrm>
            <a:off x="957870" y="2095378"/>
            <a:ext cx="10515600" cy="510075"/>
          </a:xfrm>
        </p:spPr>
        <p:txBody>
          <a:bodyPr>
            <a:normAutofit/>
          </a:bodyPr>
          <a:lstStyle>
            <a:lvl1pPr marL="0" indent="0">
              <a:buNone/>
              <a:defRPr sz="2400">
                <a:solidFill>
                  <a:schemeClr val="tx1"/>
                </a:solidFill>
                <a:latin typeface="PF DinText Pro" panose="02000506020000020004"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pic>
        <p:nvPicPr>
          <p:cNvPr id="3" name="Picture 2">
            <a:extLst>
              <a:ext uri="{FF2B5EF4-FFF2-40B4-BE49-F238E27FC236}">
                <a16:creationId xmlns:a16="http://schemas.microsoft.com/office/drawing/2014/main" id="{28C3FBC9-B5B9-9FF8-93D8-F7665C5D547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651000" y="6228087"/>
            <a:ext cx="9093200" cy="408400"/>
          </a:xfrm>
          <a:prstGeom prst="rect">
            <a:avLst/>
          </a:prstGeom>
        </p:spPr>
      </p:pic>
    </p:spTree>
    <p:extLst>
      <p:ext uri="{BB962C8B-B14F-4D97-AF65-F5344CB8AC3E}">
        <p14:creationId xmlns:p14="http://schemas.microsoft.com/office/powerpoint/2010/main" val="152980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a tex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601406-AA6F-5CC6-857B-F4C22BFC09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descr="A black and blue text&#10;&#10;Description automatically generated">
            <a:extLst>
              <a:ext uri="{FF2B5EF4-FFF2-40B4-BE49-F238E27FC236}">
                <a16:creationId xmlns:a16="http://schemas.microsoft.com/office/drawing/2014/main" id="{D694C0C5-9368-9378-5F06-D56C9FE3E5B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179307" y="242625"/>
            <a:ext cx="1677973" cy="570723"/>
          </a:xfrm>
          <a:prstGeom prst="rect">
            <a:avLst/>
          </a:prstGeom>
        </p:spPr>
      </p:pic>
      <p:sp>
        <p:nvSpPr>
          <p:cNvPr id="7" name="TextBox 6">
            <a:extLst>
              <a:ext uri="{FF2B5EF4-FFF2-40B4-BE49-F238E27FC236}">
                <a16:creationId xmlns:a16="http://schemas.microsoft.com/office/drawing/2014/main" id="{04B56AC2-C4EB-88DD-45BB-89E3FCC572F3}"/>
              </a:ext>
            </a:extLst>
          </p:cNvPr>
          <p:cNvSpPr txBox="1"/>
          <p:nvPr userDrawn="1"/>
        </p:nvSpPr>
        <p:spPr>
          <a:xfrm>
            <a:off x="5204177" y="6431845"/>
            <a:ext cx="233726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bg1"/>
                </a:solidFill>
                <a:latin typeface="PF DinText Pro" panose="02000506020000020004" pitchFamily="50" charset="0"/>
              </a:rPr>
              <a:t>#</a:t>
            </a:r>
            <a:r>
              <a:rPr lang="en-GB" sz="1600" dirty="0">
                <a:solidFill>
                  <a:schemeClr val="bg1"/>
                </a:solidFill>
                <a:latin typeface="PF DinText Pro" panose="02000506020000020004" pitchFamily="50" charset="0"/>
              </a:rPr>
              <a:t>EUdata4OceanDecade</a:t>
            </a:r>
            <a:endParaRPr lang="en-GB" sz="1600" dirty="0">
              <a:solidFill>
                <a:schemeClr val="bg1"/>
              </a:solidFill>
              <a:latin typeface="PF DinText Pro" panose="02000506020000020004" pitchFamily="50" charset="0"/>
              <a:cs typeface="Calibri" panose="020F0502020204030204"/>
            </a:endParaRPr>
          </a:p>
        </p:txBody>
      </p:sp>
      <p:sp>
        <p:nvSpPr>
          <p:cNvPr id="3" name="Title 1">
            <a:extLst>
              <a:ext uri="{FF2B5EF4-FFF2-40B4-BE49-F238E27FC236}">
                <a16:creationId xmlns:a16="http://schemas.microsoft.com/office/drawing/2014/main" id="{F4EDC2C0-5134-7369-62DC-26607EF59434}"/>
              </a:ext>
            </a:extLst>
          </p:cNvPr>
          <p:cNvSpPr>
            <a:spLocks noGrp="1"/>
          </p:cNvSpPr>
          <p:nvPr>
            <p:ph type="title"/>
          </p:nvPr>
        </p:nvSpPr>
        <p:spPr>
          <a:xfrm>
            <a:off x="937845" y="2356579"/>
            <a:ext cx="10515600" cy="733914"/>
          </a:xfrm>
        </p:spPr>
        <p:txBody>
          <a:bodyPr>
            <a:normAutofit/>
          </a:bodyPr>
          <a:lstStyle>
            <a:lvl1pPr>
              <a:defRPr sz="3600" b="1">
                <a:solidFill>
                  <a:schemeClr val="bg1"/>
                </a:solidFill>
                <a:latin typeface="PF DinText Pro" panose="02000506020000020004" pitchFamily="50" charset="0"/>
              </a:defRPr>
            </a:lvl1pPr>
          </a:lstStyle>
          <a:p>
            <a:r>
              <a:rPr lang="en-GB" dirty="0"/>
              <a:t>Click to edit Master title style</a:t>
            </a:r>
          </a:p>
        </p:txBody>
      </p:sp>
      <p:sp>
        <p:nvSpPr>
          <p:cNvPr id="4" name="Text Placeholder 2">
            <a:extLst>
              <a:ext uri="{FF2B5EF4-FFF2-40B4-BE49-F238E27FC236}">
                <a16:creationId xmlns:a16="http://schemas.microsoft.com/office/drawing/2014/main" id="{D817D84D-E36F-7FD2-B279-319619310CB3}"/>
              </a:ext>
            </a:extLst>
          </p:cNvPr>
          <p:cNvSpPr>
            <a:spLocks noGrp="1"/>
          </p:cNvSpPr>
          <p:nvPr>
            <p:ph type="body" idx="1"/>
          </p:nvPr>
        </p:nvSpPr>
        <p:spPr>
          <a:xfrm>
            <a:off x="937354" y="3107955"/>
            <a:ext cx="10515600" cy="510075"/>
          </a:xfrm>
        </p:spPr>
        <p:txBody>
          <a:bodyPr>
            <a:normAutofit/>
          </a:bodyPr>
          <a:lstStyle>
            <a:lvl1pPr marL="0" indent="0">
              <a:buNone/>
              <a:defRPr sz="2800">
                <a:solidFill>
                  <a:srgbClr val="F78E37"/>
                </a:solidFill>
                <a:latin typeface="PF DinText Pro" panose="02000506020000020004"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5" name="Text Placeholder 2">
            <a:extLst>
              <a:ext uri="{FF2B5EF4-FFF2-40B4-BE49-F238E27FC236}">
                <a16:creationId xmlns:a16="http://schemas.microsoft.com/office/drawing/2014/main" id="{BDBC83C0-AA00-4EF5-0EA3-E668ACDEF7AC}"/>
              </a:ext>
            </a:extLst>
          </p:cNvPr>
          <p:cNvSpPr>
            <a:spLocks noGrp="1"/>
          </p:cNvSpPr>
          <p:nvPr>
            <p:ph type="body" idx="10"/>
          </p:nvPr>
        </p:nvSpPr>
        <p:spPr>
          <a:xfrm>
            <a:off x="957870" y="3638428"/>
            <a:ext cx="10515600" cy="510075"/>
          </a:xfrm>
        </p:spPr>
        <p:txBody>
          <a:bodyPr>
            <a:normAutofit/>
          </a:bodyPr>
          <a:lstStyle>
            <a:lvl1pPr marL="0" indent="0">
              <a:buNone/>
              <a:defRPr sz="2400">
                <a:solidFill>
                  <a:schemeClr val="tx1"/>
                </a:solidFill>
                <a:latin typeface="PF DinText Pro" panose="02000506020000020004"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Tree>
    <p:extLst>
      <p:ext uri="{BB962C8B-B14F-4D97-AF65-F5344CB8AC3E}">
        <p14:creationId xmlns:p14="http://schemas.microsoft.com/office/powerpoint/2010/main" val="3446674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ogos Sea tex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E05C13-39A0-ED62-A31E-B2565FBC83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descr="A black and blue text&#10;&#10;Description automatically generated">
            <a:extLst>
              <a:ext uri="{FF2B5EF4-FFF2-40B4-BE49-F238E27FC236}">
                <a16:creationId xmlns:a16="http://schemas.microsoft.com/office/drawing/2014/main" id="{D694C0C5-9368-9378-5F06-D56C9FE3E5B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179307" y="242625"/>
            <a:ext cx="1677973" cy="570723"/>
          </a:xfrm>
          <a:prstGeom prst="rect">
            <a:avLst/>
          </a:prstGeom>
        </p:spPr>
      </p:pic>
      <p:pic>
        <p:nvPicPr>
          <p:cNvPr id="3" name="Picture 2">
            <a:extLst>
              <a:ext uri="{FF2B5EF4-FFF2-40B4-BE49-F238E27FC236}">
                <a16:creationId xmlns:a16="http://schemas.microsoft.com/office/drawing/2014/main" id="{E0DB5945-B7F7-9F50-B7BE-31E4521AD32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310053" y="6160274"/>
            <a:ext cx="9545515" cy="592591"/>
          </a:xfrm>
          <a:prstGeom prst="rect">
            <a:avLst/>
          </a:prstGeom>
        </p:spPr>
      </p:pic>
      <p:sp>
        <p:nvSpPr>
          <p:cNvPr id="4" name="Title 1">
            <a:extLst>
              <a:ext uri="{FF2B5EF4-FFF2-40B4-BE49-F238E27FC236}">
                <a16:creationId xmlns:a16="http://schemas.microsoft.com/office/drawing/2014/main" id="{C71586BC-99D6-ED0F-E782-7E105E55A6C9}"/>
              </a:ext>
            </a:extLst>
          </p:cNvPr>
          <p:cNvSpPr>
            <a:spLocks noGrp="1"/>
          </p:cNvSpPr>
          <p:nvPr>
            <p:ph type="title"/>
          </p:nvPr>
        </p:nvSpPr>
        <p:spPr>
          <a:xfrm>
            <a:off x="937845" y="2356579"/>
            <a:ext cx="10515600" cy="733914"/>
          </a:xfrm>
        </p:spPr>
        <p:txBody>
          <a:bodyPr>
            <a:normAutofit/>
          </a:bodyPr>
          <a:lstStyle>
            <a:lvl1pPr>
              <a:defRPr sz="3600" b="1">
                <a:solidFill>
                  <a:schemeClr val="bg1"/>
                </a:solidFill>
                <a:latin typeface="PF DinText Pro" panose="02000506020000020004" pitchFamily="50" charset="0"/>
              </a:defRPr>
            </a:lvl1pPr>
          </a:lstStyle>
          <a:p>
            <a:r>
              <a:rPr lang="en-GB" dirty="0"/>
              <a:t>Click to edit Master title style</a:t>
            </a:r>
          </a:p>
        </p:txBody>
      </p:sp>
      <p:sp>
        <p:nvSpPr>
          <p:cNvPr id="5" name="Text Placeholder 2">
            <a:extLst>
              <a:ext uri="{FF2B5EF4-FFF2-40B4-BE49-F238E27FC236}">
                <a16:creationId xmlns:a16="http://schemas.microsoft.com/office/drawing/2014/main" id="{AE0B02EA-20A1-F302-2BF4-E93B05D8DCFC}"/>
              </a:ext>
            </a:extLst>
          </p:cNvPr>
          <p:cNvSpPr>
            <a:spLocks noGrp="1"/>
          </p:cNvSpPr>
          <p:nvPr>
            <p:ph type="body" idx="1"/>
          </p:nvPr>
        </p:nvSpPr>
        <p:spPr>
          <a:xfrm>
            <a:off x="937354" y="3107955"/>
            <a:ext cx="10515600" cy="510075"/>
          </a:xfrm>
        </p:spPr>
        <p:txBody>
          <a:bodyPr>
            <a:normAutofit/>
          </a:bodyPr>
          <a:lstStyle>
            <a:lvl1pPr marL="0" indent="0">
              <a:buNone/>
              <a:defRPr sz="2800">
                <a:solidFill>
                  <a:srgbClr val="F78E37"/>
                </a:solidFill>
                <a:latin typeface="PF DinText Pro" panose="02000506020000020004"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7" name="Text Placeholder 2">
            <a:extLst>
              <a:ext uri="{FF2B5EF4-FFF2-40B4-BE49-F238E27FC236}">
                <a16:creationId xmlns:a16="http://schemas.microsoft.com/office/drawing/2014/main" id="{AA06994D-20F0-40A9-6EFE-FDD10E03BE53}"/>
              </a:ext>
            </a:extLst>
          </p:cNvPr>
          <p:cNvSpPr>
            <a:spLocks noGrp="1"/>
          </p:cNvSpPr>
          <p:nvPr>
            <p:ph type="body" idx="10"/>
          </p:nvPr>
        </p:nvSpPr>
        <p:spPr>
          <a:xfrm>
            <a:off x="957870" y="3638428"/>
            <a:ext cx="10515600" cy="510075"/>
          </a:xfrm>
        </p:spPr>
        <p:txBody>
          <a:bodyPr>
            <a:normAutofit/>
          </a:bodyPr>
          <a:lstStyle>
            <a:lvl1pPr marL="0" indent="0">
              <a:buNone/>
              <a:defRPr sz="2400">
                <a:solidFill>
                  <a:schemeClr val="tx1"/>
                </a:solidFill>
                <a:latin typeface="PF DinText Pro" panose="02000506020000020004"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Tree>
    <p:extLst>
      <p:ext uri="{BB962C8B-B14F-4D97-AF65-F5344CB8AC3E}">
        <p14:creationId xmlns:p14="http://schemas.microsoft.com/office/powerpoint/2010/main" val="2756344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oy messa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AE695E-9C7D-489D-5A5A-1C6E4449C3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descr="A black and white sign with white text&#10;&#10;Description automatically generated">
            <a:extLst>
              <a:ext uri="{FF2B5EF4-FFF2-40B4-BE49-F238E27FC236}">
                <a16:creationId xmlns:a16="http://schemas.microsoft.com/office/drawing/2014/main" id="{A647D0A2-3462-D6F5-1262-4C9B0F695C3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843095" y="5915025"/>
            <a:ext cx="2044106" cy="722060"/>
          </a:xfrm>
          <a:prstGeom prst="rect">
            <a:avLst/>
          </a:prstGeom>
        </p:spPr>
      </p:pic>
      <p:pic>
        <p:nvPicPr>
          <p:cNvPr id="5" name="Picture 4" descr="A yellow cone in water&#10;&#10;Description automatically generated">
            <a:extLst>
              <a:ext uri="{FF2B5EF4-FFF2-40B4-BE49-F238E27FC236}">
                <a16:creationId xmlns:a16="http://schemas.microsoft.com/office/drawing/2014/main" id="{2ABD8CB8-C7F0-C698-CCB8-AB03CFBE134B}"/>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3187063" y="2131572"/>
            <a:ext cx="1642112" cy="2500247"/>
          </a:xfrm>
          <a:prstGeom prst="rect">
            <a:avLst/>
          </a:prstGeom>
        </p:spPr>
      </p:pic>
      <p:sp>
        <p:nvSpPr>
          <p:cNvPr id="14" name="Title 1">
            <a:extLst>
              <a:ext uri="{FF2B5EF4-FFF2-40B4-BE49-F238E27FC236}">
                <a16:creationId xmlns:a16="http://schemas.microsoft.com/office/drawing/2014/main" id="{918ED53E-AC3C-29FE-6D25-BF224C58ABF2}"/>
              </a:ext>
            </a:extLst>
          </p:cNvPr>
          <p:cNvSpPr>
            <a:spLocks noGrp="1"/>
          </p:cNvSpPr>
          <p:nvPr>
            <p:ph type="title"/>
          </p:nvPr>
        </p:nvSpPr>
        <p:spPr>
          <a:xfrm>
            <a:off x="4633545" y="2794729"/>
            <a:ext cx="4539030" cy="733914"/>
          </a:xfrm>
        </p:spPr>
        <p:txBody>
          <a:bodyPr>
            <a:noAutofit/>
          </a:bodyPr>
          <a:lstStyle>
            <a:lvl1pPr>
              <a:defRPr sz="6000" b="1">
                <a:solidFill>
                  <a:srgbClr val="F78E37"/>
                </a:solidFill>
                <a:latin typeface="PF DinText Pro" panose="02000506020000020004" pitchFamily="50" charset="0"/>
              </a:defRPr>
            </a:lvl1pPr>
          </a:lstStyle>
          <a:p>
            <a:r>
              <a:rPr lang="en-GB" dirty="0"/>
              <a:t>Click to edit Master title style</a:t>
            </a:r>
          </a:p>
        </p:txBody>
      </p:sp>
      <p:sp>
        <p:nvSpPr>
          <p:cNvPr id="7" name="TextBox 6">
            <a:extLst>
              <a:ext uri="{FF2B5EF4-FFF2-40B4-BE49-F238E27FC236}">
                <a16:creationId xmlns:a16="http://schemas.microsoft.com/office/drawing/2014/main" id="{04B56AC2-C4EB-88DD-45BB-89E3FCC572F3}"/>
              </a:ext>
            </a:extLst>
          </p:cNvPr>
          <p:cNvSpPr txBox="1"/>
          <p:nvPr userDrawn="1"/>
        </p:nvSpPr>
        <p:spPr>
          <a:xfrm>
            <a:off x="5204177" y="6431845"/>
            <a:ext cx="233726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bg1"/>
                </a:solidFill>
                <a:latin typeface="PF DinText Pro" panose="02000506020000020004" pitchFamily="50" charset="0"/>
              </a:rPr>
              <a:t>#</a:t>
            </a:r>
            <a:r>
              <a:rPr lang="en-GB" sz="1600" dirty="0">
                <a:solidFill>
                  <a:schemeClr val="bg1"/>
                </a:solidFill>
                <a:latin typeface="PF DinText Pro" panose="02000506020000020004" pitchFamily="50" charset="0"/>
              </a:rPr>
              <a:t>EUdata4OceanDecade</a:t>
            </a:r>
            <a:endParaRPr lang="en-GB" sz="1600" dirty="0">
              <a:solidFill>
                <a:schemeClr val="bg1"/>
              </a:solidFill>
              <a:latin typeface="PF DinText Pro" panose="02000506020000020004" pitchFamily="50" charset="0"/>
              <a:cs typeface="Calibri" panose="020F0502020204030204"/>
            </a:endParaRPr>
          </a:p>
        </p:txBody>
      </p:sp>
    </p:spTree>
    <p:extLst>
      <p:ext uri="{BB962C8B-B14F-4D97-AF65-F5344CB8AC3E}">
        <p14:creationId xmlns:p14="http://schemas.microsoft.com/office/powerpoint/2010/main" val="3086140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09/01/2025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‹N›</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74" r:id="rId4"/>
    <p:sldLayoutId id="2147483681" r:id="rId5"/>
    <p:sldLayoutId id="2147483675" r:id="rId6"/>
    <p:sldLayoutId id="2147483676" r:id="rId7"/>
    <p:sldLayoutId id="2147483680" r:id="rId8"/>
    <p:sldLayoutId id="2147483677" r:id="rId9"/>
    <p:sldLayoutId id="2147483678" r:id="rId10"/>
    <p:sldLayoutId id="2147483679" r:id="rId11"/>
    <p:sldLayoutId id="2147483662"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s://www.google.com/url?q=https%3A%2F%2Fercompwebapps.emodnet-physics.eu%2Ferddap%2F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AD3A7EC-EA79-8AE7-D24A-D1F6984E0D4D}"/>
              </a:ext>
            </a:extLst>
          </p:cNvPr>
          <p:cNvSpPr>
            <a:spLocks noGrp="1"/>
          </p:cNvSpPr>
          <p:nvPr>
            <p:ph type="body" idx="14"/>
          </p:nvPr>
        </p:nvSpPr>
        <p:spPr>
          <a:xfrm>
            <a:off x="1108788" y="4460511"/>
            <a:ext cx="10515600" cy="510075"/>
          </a:xfrm>
        </p:spPr>
        <p:txBody>
          <a:bodyPr/>
          <a:lstStyle/>
          <a:p>
            <a:r>
              <a:rPr lang="en-GB" dirty="0"/>
              <a:t>River flow rate and sea level data accessing from </a:t>
            </a:r>
            <a:r>
              <a:rPr lang="en-GB" dirty="0" err="1"/>
              <a:t>EMODnet</a:t>
            </a:r>
            <a:r>
              <a:rPr lang="en-GB" dirty="0"/>
              <a:t> Physics using Python </a:t>
            </a:r>
            <a:r>
              <a:rPr lang="en-GB" dirty="0" err="1"/>
              <a:t>Jupyter</a:t>
            </a:r>
            <a:r>
              <a:rPr lang="en-GB" dirty="0"/>
              <a:t> Notebook</a:t>
            </a:r>
          </a:p>
        </p:txBody>
      </p:sp>
    </p:spTree>
    <p:extLst>
      <p:ext uri="{BB962C8B-B14F-4D97-AF65-F5344CB8AC3E}">
        <p14:creationId xmlns:p14="http://schemas.microsoft.com/office/powerpoint/2010/main" val="302454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76012AD7-54AF-48E7-85E9-B25802240EF2}"/>
              </a:ext>
            </a:extLst>
          </p:cNvPr>
          <p:cNvSpPr txBox="1">
            <a:spLocks/>
          </p:cNvSpPr>
          <p:nvPr/>
        </p:nvSpPr>
        <p:spPr>
          <a:xfrm>
            <a:off x="838200" y="1356358"/>
            <a:ext cx="10515600" cy="5100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rgbClr val="F78E37"/>
                </a:solidFill>
                <a:latin typeface="PF DinText Pro" panose="02000506020000020004"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dirty="0"/>
              <a:t>River flow rate data gathering and analysis</a:t>
            </a:r>
          </a:p>
        </p:txBody>
      </p:sp>
      <p:sp>
        <p:nvSpPr>
          <p:cNvPr id="6" name="Text Placeholder 3">
            <a:extLst>
              <a:ext uri="{FF2B5EF4-FFF2-40B4-BE49-F238E27FC236}">
                <a16:creationId xmlns:a16="http://schemas.microsoft.com/office/drawing/2014/main" id="{13038ECE-D2A7-458E-A322-E61882E81319}"/>
              </a:ext>
            </a:extLst>
          </p:cNvPr>
          <p:cNvSpPr txBox="1">
            <a:spLocks/>
          </p:cNvSpPr>
          <p:nvPr/>
        </p:nvSpPr>
        <p:spPr>
          <a:xfrm>
            <a:off x="1180876" y="1864218"/>
            <a:ext cx="4593844" cy="5100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PF DinText Pro" panose="02000506020000020004"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sz="1700" dirty="0"/>
              <a:t>In this example we will use Python to access and analyze data from stations containing river flow rate and sea level data regarding the recent extreme flooding event that took place in Valencia the 29th of October 2024.</a:t>
            </a:r>
          </a:p>
        </p:txBody>
      </p:sp>
      <p:sp>
        <p:nvSpPr>
          <p:cNvPr id="7" name="Text Placeholder 3">
            <a:extLst>
              <a:ext uri="{FF2B5EF4-FFF2-40B4-BE49-F238E27FC236}">
                <a16:creationId xmlns:a16="http://schemas.microsoft.com/office/drawing/2014/main" id="{970EABD6-A986-40F9-954D-41CC3AB8553B}"/>
              </a:ext>
            </a:extLst>
          </p:cNvPr>
          <p:cNvSpPr txBox="1">
            <a:spLocks/>
          </p:cNvSpPr>
          <p:nvPr/>
        </p:nvSpPr>
        <p:spPr>
          <a:xfrm>
            <a:off x="1180876" y="3158412"/>
            <a:ext cx="4593844" cy="37860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PF DinText Pro" panose="02000506020000020004"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sz="1700" dirty="0"/>
              <a:t>The data will be accessed from EMODnet Physic’s ERDDAP, found at </a:t>
            </a:r>
            <a:r>
              <a:rPr lang="it-IT" sz="1700" dirty="0">
                <a:hlinkClick r:id="rId2"/>
              </a:rPr>
              <a:t>https://ercompwebapps.emodnet-physics.eu/erddap/</a:t>
            </a:r>
            <a:endParaRPr lang="es-ES" sz="1700" dirty="0"/>
          </a:p>
        </p:txBody>
      </p:sp>
      <p:sp>
        <p:nvSpPr>
          <p:cNvPr id="8" name="Rettangolo 7">
            <a:extLst>
              <a:ext uri="{FF2B5EF4-FFF2-40B4-BE49-F238E27FC236}">
                <a16:creationId xmlns:a16="http://schemas.microsoft.com/office/drawing/2014/main" id="{7A680205-FC18-408B-A672-87C31B4C4F5B}"/>
              </a:ext>
            </a:extLst>
          </p:cNvPr>
          <p:cNvSpPr/>
          <p:nvPr/>
        </p:nvSpPr>
        <p:spPr>
          <a:xfrm rot="10800000" flipV="1">
            <a:off x="1180877" y="4247494"/>
            <a:ext cx="4147830" cy="1661993"/>
          </a:xfrm>
          <a:prstGeom prst="rect">
            <a:avLst/>
          </a:prstGeom>
        </p:spPr>
        <p:txBody>
          <a:bodyPr wrap="square">
            <a:spAutoFit/>
          </a:bodyPr>
          <a:lstStyle/>
          <a:p>
            <a:r>
              <a:rPr lang="it-IT" sz="1700" dirty="0"/>
              <a:t>For the River flow rate (RVFL) data </a:t>
            </a:r>
            <a:r>
              <a:rPr lang="it-IT" sz="1700" dirty="0" err="1"/>
              <a:t>two</a:t>
            </a:r>
            <a:r>
              <a:rPr lang="it-IT" sz="1700" dirty="0"/>
              <a:t> </a:t>
            </a:r>
            <a:r>
              <a:rPr lang="it-IT" sz="1700" dirty="0" err="1"/>
              <a:t>stations</a:t>
            </a:r>
            <a:r>
              <a:rPr lang="it-IT" sz="1700" dirty="0"/>
              <a:t> </a:t>
            </a:r>
            <a:r>
              <a:rPr lang="it-IT" sz="1700" dirty="0" err="1"/>
              <a:t>have</a:t>
            </a:r>
            <a:r>
              <a:rPr lang="it-IT" sz="1700" dirty="0"/>
              <a:t> </a:t>
            </a:r>
            <a:r>
              <a:rPr lang="it-IT" sz="1700" dirty="0" err="1"/>
              <a:t>been</a:t>
            </a:r>
            <a:r>
              <a:rPr lang="it-IT" sz="1700" dirty="0"/>
              <a:t> </a:t>
            </a:r>
            <a:r>
              <a:rPr lang="it-IT" sz="1700" dirty="0" err="1"/>
              <a:t>chosen</a:t>
            </a:r>
            <a:r>
              <a:rPr lang="it-IT" sz="1700" dirty="0"/>
              <a:t>, one to the </a:t>
            </a:r>
            <a:r>
              <a:rPr lang="it-IT" sz="1700" dirty="0" err="1"/>
              <a:t>north</a:t>
            </a:r>
            <a:r>
              <a:rPr lang="it-IT" sz="1700" dirty="0"/>
              <a:t> of Valencia and one to the </a:t>
            </a:r>
            <a:r>
              <a:rPr lang="it-IT" sz="1700" dirty="0" err="1"/>
              <a:t>south</a:t>
            </a:r>
            <a:r>
              <a:rPr lang="it-IT" sz="1700" dirty="0"/>
              <a:t>.  </a:t>
            </a:r>
            <a:r>
              <a:rPr lang="it-IT" sz="1700" dirty="0" err="1"/>
              <a:t>They</a:t>
            </a:r>
            <a:r>
              <a:rPr lang="it-IT" sz="1700" dirty="0"/>
              <a:t> </a:t>
            </a:r>
            <a:r>
              <a:rPr lang="it-IT" sz="1700" dirty="0" err="1"/>
              <a:t>respectively</a:t>
            </a:r>
            <a:r>
              <a:rPr lang="it-IT" sz="1700" dirty="0"/>
              <a:t> measure the </a:t>
            </a:r>
            <a:r>
              <a:rPr lang="it-IT" sz="1700" dirty="0" err="1"/>
              <a:t>river</a:t>
            </a:r>
            <a:r>
              <a:rPr lang="it-IT" sz="1700" dirty="0"/>
              <a:t> flow rate for the </a:t>
            </a:r>
            <a:r>
              <a:rPr lang="it-IT" sz="1700" dirty="0" err="1"/>
              <a:t>rivers</a:t>
            </a:r>
            <a:r>
              <a:rPr lang="it-IT" sz="1700" dirty="0"/>
              <a:t> </a:t>
            </a:r>
            <a:r>
              <a:rPr lang="it-IT" sz="1700" dirty="0" err="1"/>
              <a:t>Palancia</a:t>
            </a:r>
            <a:r>
              <a:rPr lang="it-IT" sz="1700" dirty="0"/>
              <a:t> and </a:t>
            </a:r>
            <a:r>
              <a:rPr lang="it-IT" sz="1700" dirty="0" err="1"/>
              <a:t>Jucar</a:t>
            </a:r>
            <a:r>
              <a:rPr lang="it-IT" sz="1700" dirty="0"/>
              <a:t>. On the </a:t>
            </a:r>
            <a:r>
              <a:rPr lang="it-IT" sz="1700" dirty="0" err="1"/>
              <a:t>map</a:t>
            </a:r>
            <a:r>
              <a:rPr lang="it-IT" sz="1700" dirty="0"/>
              <a:t> </a:t>
            </a:r>
            <a:r>
              <a:rPr lang="it-IT" sz="1700" dirty="0" err="1"/>
              <a:t>we</a:t>
            </a:r>
            <a:r>
              <a:rPr lang="it-IT" sz="1700" dirty="0"/>
              <a:t> can </a:t>
            </a:r>
            <a:r>
              <a:rPr lang="it-IT" sz="1700" dirty="0" err="1"/>
              <a:t>see</a:t>
            </a:r>
            <a:r>
              <a:rPr lang="it-IT" sz="1700" dirty="0"/>
              <a:t> </a:t>
            </a:r>
            <a:r>
              <a:rPr lang="it-IT" sz="1700" dirty="0" err="1"/>
              <a:t>their</a:t>
            </a:r>
            <a:r>
              <a:rPr lang="it-IT" sz="1700" dirty="0"/>
              <a:t> location.</a:t>
            </a:r>
          </a:p>
        </p:txBody>
      </p:sp>
      <p:pic>
        <p:nvPicPr>
          <p:cNvPr id="9" name="Immagine 8">
            <a:extLst>
              <a:ext uri="{FF2B5EF4-FFF2-40B4-BE49-F238E27FC236}">
                <a16:creationId xmlns:a16="http://schemas.microsoft.com/office/drawing/2014/main" id="{B3163CF0-F715-448C-A01A-CE238456C5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1569" y="1864218"/>
            <a:ext cx="4380530" cy="4351559"/>
          </a:xfrm>
          <a:prstGeom prst="rect">
            <a:avLst/>
          </a:prstGeom>
        </p:spPr>
      </p:pic>
    </p:spTree>
    <p:extLst>
      <p:ext uri="{BB962C8B-B14F-4D97-AF65-F5344CB8AC3E}">
        <p14:creationId xmlns:p14="http://schemas.microsoft.com/office/powerpoint/2010/main" val="1445194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5E6840-9A40-E849-2ECB-BF62B4FD7BF7}"/>
              </a:ext>
            </a:extLst>
          </p:cNvPr>
          <p:cNvSpPr>
            <a:spLocks noGrp="1"/>
          </p:cNvSpPr>
          <p:nvPr>
            <p:ph type="body" idx="10"/>
          </p:nvPr>
        </p:nvSpPr>
        <p:spPr>
          <a:xfrm>
            <a:off x="957870" y="1638178"/>
            <a:ext cx="10515600" cy="510075"/>
          </a:xfrm>
        </p:spPr>
        <p:txBody>
          <a:bodyPr>
            <a:noAutofit/>
          </a:bodyPr>
          <a:lstStyle/>
          <a:p>
            <a:r>
              <a:rPr lang="en-GB" sz="1700" dirty="0"/>
              <a:t>The next step will be making the request for the data to ERDDAP. To the URL we will pass in the query the desired variables and filter by the chosen station codes and a time range. In this case we will get RVFL data for October and November 2024 to later plot the variation in river flow rate for both the rivers. The response from the ERDDAP server can be easily loaded into a Python pandas </a:t>
            </a:r>
            <a:r>
              <a:rPr lang="en-GB" sz="1700" dirty="0" err="1"/>
              <a:t>DataFrame</a:t>
            </a:r>
            <a:r>
              <a:rPr lang="en-GB" sz="1700" dirty="0"/>
              <a:t>, shown below.</a:t>
            </a:r>
          </a:p>
        </p:txBody>
      </p:sp>
      <p:pic>
        <p:nvPicPr>
          <p:cNvPr id="6" name="Immagine 5">
            <a:extLst>
              <a:ext uri="{FF2B5EF4-FFF2-40B4-BE49-F238E27FC236}">
                <a16:creationId xmlns:a16="http://schemas.microsoft.com/office/drawing/2014/main" id="{E69A555F-E0E4-4E0D-B8D6-8356C08054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9777" y="2718553"/>
            <a:ext cx="4480560" cy="3604260"/>
          </a:xfrm>
          <a:prstGeom prst="rect">
            <a:avLst/>
          </a:prstGeom>
        </p:spPr>
      </p:pic>
    </p:spTree>
    <p:extLst>
      <p:ext uri="{BB962C8B-B14F-4D97-AF65-F5344CB8AC3E}">
        <p14:creationId xmlns:p14="http://schemas.microsoft.com/office/powerpoint/2010/main" val="1513241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F1EF13F-0246-9CF7-A0E8-729B6A961597}"/>
              </a:ext>
            </a:extLst>
          </p:cNvPr>
          <p:cNvSpPr>
            <a:spLocks noGrp="1"/>
          </p:cNvSpPr>
          <p:nvPr>
            <p:ph type="body" idx="10"/>
          </p:nvPr>
        </p:nvSpPr>
        <p:spPr>
          <a:xfrm>
            <a:off x="957870" y="1806129"/>
            <a:ext cx="10515600" cy="510075"/>
          </a:xfrm>
        </p:spPr>
        <p:txBody>
          <a:bodyPr>
            <a:normAutofit fontScale="77500" lnSpcReduction="20000"/>
          </a:bodyPr>
          <a:lstStyle/>
          <a:p>
            <a:r>
              <a:rPr lang="en-GB" dirty="0"/>
              <a:t>Once the data has been imported into a </a:t>
            </a:r>
            <a:r>
              <a:rPr lang="en-GB" dirty="0" err="1"/>
              <a:t>DataFrame</a:t>
            </a:r>
            <a:r>
              <a:rPr lang="en-GB" dirty="0"/>
              <a:t>, Python’s library matplotlib can be used to show the variation in river flow rate for both the stations and show the intensity and timestamp of the peak.</a:t>
            </a:r>
          </a:p>
        </p:txBody>
      </p:sp>
      <p:pic>
        <p:nvPicPr>
          <p:cNvPr id="6" name="Immagine 5">
            <a:extLst>
              <a:ext uri="{FF2B5EF4-FFF2-40B4-BE49-F238E27FC236}">
                <a16:creationId xmlns:a16="http://schemas.microsoft.com/office/drawing/2014/main" id="{C68E599F-857B-4009-8C19-056408A00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413" y="2455115"/>
            <a:ext cx="6001007" cy="2527433"/>
          </a:xfrm>
          <a:prstGeom prst="rect">
            <a:avLst/>
          </a:prstGeom>
        </p:spPr>
      </p:pic>
      <p:pic>
        <p:nvPicPr>
          <p:cNvPr id="8" name="Immagine 7">
            <a:extLst>
              <a:ext uri="{FF2B5EF4-FFF2-40B4-BE49-F238E27FC236}">
                <a16:creationId xmlns:a16="http://schemas.microsoft.com/office/drawing/2014/main" id="{EF3C4385-62FA-4FA9-9DD4-79EBE4A1E2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28" y="2490377"/>
            <a:ext cx="5846685" cy="2492171"/>
          </a:xfrm>
          <a:prstGeom prst="rect">
            <a:avLst/>
          </a:prstGeom>
        </p:spPr>
      </p:pic>
    </p:spTree>
    <p:extLst>
      <p:ext uri="{BB962C8B-B14F-4D97-AF65-F5344CB8AC3E}">
        <p14:creationId xmlns:p14="http://schemas.microsoft.com/office/powerpoint/2010/main" val="1204266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76012AD7-54AF-48E7-85E9-B25802240EF2}"/>
              </a:ext>
            </a:extLst>
          </p:cNvPr>
          <p:cNvSpPr txBox="1">
            <a:spLocks/>
          </p:cNvSpPr>
          <p:nvPr/>
        </p:nvSpPr>
        <p:spPr>
          <a:xfrm>
            <a:off x="838200" y="1356358"/>
            <a:ext cx="10515600" cy="5100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rgbClr val="F78E37"/>
                </a:solidFill>
                <a:latin typeface="PF DinText Pro" panose="02000506020000020004"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dirty="0"/>
              <a:t>Sea level data gathering and analysis</a:t>
            </a:r>
          </a:p>
        </p:txBody>
      </p:sp>
      <p:sp>
        <p:nvSpPr>
          <p:cNvPr id="6" name="Text Placeholder 3">
            <a:extLst>
              <a:ext uri="{FF2B5EF4-FFF2-40B4-BE49-F238E27FC236}">
                <a16:creationId xmlns:a16="http://schemas.microsoft.com/office/drawing/2014/main" id="{13038ECE-D2A7-458E-A322-E61882E81319}"/>
              </a:ext>
            </a:extLst>
          </p:cNvPr>
          <p:cNvSpPr txBox="1">
            <a:spLocks/>
          </p:cNvSpPr>
          <p:nvPr/>
        </p:nvSpPr>
        <p:spPr>
          <a:xfrm>
            <a:off x="1180875" y="2750627"/>
            <a:ext cx="4593844" cy="51007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PF DinText Pro" panose="02000506020000020004"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sz="1700" dirty="0"/>
              <a:t>Now we can repeat the same process for sea level (SLEV) stations and their data.</a:t>
            </a:r>
          </a:p>
        </p:txBody>
      </p:sp>
      <p:sp>
        <p:nvSpPr>
          <p:cNvPr id="7" name="Text Placeholder 3">
            <a:extLst>
              <a:ext uri="{FF2B5EF4-FFF2-40B4-BE49-F238E27FC236}">
                <a16:creationId xmlns:a16="http://schemas.microsoft.com/office/drawing/2014/main" id="{970EABD6-A986-40F9-954D-41CC3AB8553B}"/>
              </a:ext>
            </a:extLst>
          </p:cNvPr>
          <p:cNvSpPr txBox="1">
            <a:spLocks/>
          </p:cNvSpPr>
          <p:nvPr/>
        </p:nvSpPr>
        <p:spPr>
          <a:xfrm>
            <a:off x="1180875" y="3454927"/>
            <a:ext cx="4593844" cy="37860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PF DinText Pro" panose="02000506020000020004" pitchFamily="50"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s-ES" sz="1700" dirty="0"/>
              <a:t>In this case both stations are taking measurements in the port of Valencia. </a:t>
            </a:r>
          </a:p>
        </p:txBody>
      </p:sp>
      <p:pic>
        <p:nvPicPr>
          <p:cNvPr id="3" name="Immagine 2">
            <a:extLst>
              <a:ext uri="{FF2B5EF4-FFF2-40B4-BE49-F238E27FC236}">
                <a16:creationId xmlns:a16="http://schemas.microsoft.com/office/drawing/2014/main" id="{A2F67948-0F44-45B1-AEC7-205928A0C0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608" y="1866433"/>
            <a:ext cx="5190533" cy="4134706"/>
          </a:xfrm>
          <a:prstGeom prst="rect">
            <a:avLst/>
          </a:prstGeom>
        </p:spPr>
      </p:pic>
    </p:spTree>
    <p:extLst>
      <p:ext uri="{BB962C8B-B14F-4D97-AF65-F5344CB8AC3E}">
        <p14:creationId xmlns:p14="http://schemas.microsoft.com/office/powerpoint/2010/main" val="2687845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5E6840-9A40-E849-2ECB-BF62B4FD7BF7}"/>
              </a:ext>
            </a:extLst>
          </p:cNvPr>
          <p:cNvSpPr>
            <a:spLocks noGrp="1"/>
          </p:cNvSpPr>
          <p:nvPr>
            <p:ph type="body" idx="10"/>
          </p:nvPr>
        </p:nvSpPr>
        <p:spPr>
          <a:xfrm>
            <a:off x="957870" y="1638178"/>
            <a:ext cx="10515600" cy="510075"/>
          </a:xfrm>
        </p:spPr>
        <p:txBody>
          <a:bodyPr>
            <a:noAutofit/>
          </a:bodyPr>
          <a:lstStyle/>
          <a:p>
            <a:r>
              <a:rPr lang="en-GB" sz="1700" dirty="0"/>
              <a:t>Like it has been done for RVFL data, now with a request to </a:t>
            </a:r>
            <a:r>
              <a:rPr lang="en-GB" sz="1700" dirty="0" err="1"/>
              <a:t>EMODnet</a:t>
            </a:r>
            <a:r>
              <a:rPr lang="en-GB" sz="1700" dirty="0"/>
              <a:t> Physics’ ERDDAP we can gather the data in CSV format and load it into a pandas </a:t>
            </a:r>
            <a:r>
              <a:rPr lang="en-GB" sz="1700" dirty="0" err="1"/>
              <a:t>DataFrame</a:t>
            </a:r>
            <a:r>
              <a:rPr lang="en-GB" sz="1700" dirty="0"/>
              <a:t>.</a:t>
            </a:r>
          </a:p>
        </p:txBody>
      </p:sp>
      <p:pic>
        <p:nvPicPr>
          <p:cNvPr id="3" name="Immagine 2">
            <a:extLst>
              <a:ext uri="{FF2B5EF4-FFF2-40B4-BE49-F238E27FC236}">
                <a16:creationId xmlns:a16="http://schemas.microsoft.com/office/drawing/2014/main" id="{25656C75-5F91-47DD-A32D-E110DCC9DE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3101" y="2234604"/>
            <a:ext cx="5067300" cy="4030980"/>
          </a:xfrm>
          <a:prstGeom prst="rect">
            <a:avLst/>
          </a:prstGeom>
        </p:spPr>
      </p:pic>
    </p:spTree>
    <p:extLst>
      <p:ext uri="{BB962C8B-B14F-4D97-AF65-F5344CB8AC3E}">
        <p14:creationId xmlns:p14="http://schemas.microsoft.com/office/powerpoint/2010/main" val="361944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F1EF13F-0246-9CF7-A0E8-729B6A961597}"/>
              </a:ext>
            </a:extLst>
          </p:cNvPr>
          <p:cNvSpPr>
            <a:spLocks noGrp="1"/>
          </p:cNvSpPr>
          <p:nvPr>
            <p:ph type="body" idx="10"/>
          </p:nvPr>
        </p:nvSpPr>
        <p:spPr>
          <a:xfrm>
            <a:off x="957870" y="1806129"/>
            <a:ext cx="10515600" cy="510075"/>
          </a:xfrm>
        </p:spPr>
        <p:txBody>
          <a:bodyPr>
            <a:normAutofit fontScale="77500" lnSpcReduction="20000"/>
          </a:bodyPr>
          <a:lstStyle/>
          <a:p>
            <a:r>
              <a:rPr lang="en-GB" dirty="0"/>
              <a:t>With the data imported into the pandas </a:t>
            </a:r>
            <a:r>
              <a:rPr lang="en-GB" dirty="0" err="1"/>
              <a:t>DataFrame</a:t>
            </a:r>
            <a:r>
              <a:rPr lang="en-GB" dirty="0"/>
              <a:t>, we can generate the plots to show the variation in sea level for both the stations and show the intensity and timestamp of the peak.</a:t>
            </a:r>
          </a:p>
        </p:txBody>
      </p:sp>
      <p:pic>
        <p:nvPicPr>
          <p:cNvPr id="3" name="Immagine 2">
            <a:extLst>
              <a:ext uri="{FF2B5EF4-FFF2-40B4-BE49-F238E27FC236}">
                <a16:creationId xmlns:a16="http://schemas.microsoft.com/office/drawing/2014/main" id="{227B6298-FD58-485F-9568-3B3FB8BEB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3" y="2558833"/>
            <a:ext cx="5955585" cy="2585404"/>
          </a:xfrm>
          <a:prstGeom prst="rect">
            <a:avLst/>
          </a:prstGeom>
        </p:spPr>
      </p:pic>
      <p:pic>
        <p:nvPicPr>
          <p:cNvPr id="7" name="Immagine 6">
            <a:extLst>
              <a:ext uri="{FF2B5EF4-FFF2-40B4-BE49-F238E27FC236}">
                <a16:creationId xmlns:a16="http://schemas.microsoft.com/office/drawing/2014/main" id="{4D5F48FA-0673-4C9E-A0C8-5517C7EA4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6932" y="2653736"/>
            <a:ext cx="5955585" cy="2527407"/>
          </a:xfrm>
          <a:prstGeom prst="rect">
            <a:avLst/>
          </a:prstGeom>
        </p:spPr>
      </p:pic>
    </p:spTree>
    <p:extLst>
      <p:ext uri="{BB962C8B-B14F-4D97-AF65-F5344CB8AC3E}">
        <p14:creationId xmlns:p14="http://schemas.microsoft.com/office/powerpoint/2010/main" val="521299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67D5-F436-8A1B-801B-1CB7B3016C9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8B5970F-19A8-E8BE-52F9-40C57AB92A4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9C69DEB3-F0BC-8881-FF6A-DFFE15303DA4}"/>
              </a:ext>
            </a:extLst>
          </p:cNvPr>
          <p:cNvSpPr>
            <a:spLocks noGrp="1"/>
          </p:cNvSpPr>
          <p:nvPr>
            <p:ph type="body" idx="10"/>
          </p:nvPr>
        </p:nvSpPr>
        <p:spPr/>
        <p:txBody>
          <a:bodyPr/>
          <a:lstStyle/>
          <a:p>
            <a:endParaRPr lang="en-GB"/>
          </a:p>
        </p:txBody>
      </p:sp>
    </p:spTree>
    <p:extLst>
      <p:ext uri="{BB962C8B-B14F-4D97-AF65-F5344CB8AC3E}">
        <p14:creationId xmlns:p14="http://schemas.microsoft.com/office/powerpoint/2010/main" val="173561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85CA-B706-DD86-A818-6394C84DFC59}"/>
              </a:ext>
            </a:extLst>
          </p:cNvPr>
          <p:cNvSpPr>
            <a:spLocks noGrp="1"/>
          </p:cNvSpPr>
          <p:nvPr>
            <p:ph type="title"/>
          </p:nvPr>
        </p:nvSpPr>
        <p:spPr/>
        <p:txBody>
          <a:bodyPr/>
          <a:lstStyle/>
          <a:p>
            <a:r>
              <a:rPr lang="es-ES" dirty="0"/>
              <a:t>THANK YOU</a:t>
            </a:r>
          </a:p>
        </p:txBody>
      </p:sp>
    </p:spTree>
    <p:extLst>
      <p:ext uri="{BB962C8B-B14F-4D97-AF65-F5344CB8AC3E}">
        <p14:creationId xmlns:p14="http://schemas.microsoft.com/office/powerpoint/2010/main" val="34261239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DB361F4BB930447B813E1199B815DC4" ma:contentTypeVersion="15" ma:contentTypeDescription="Crear nuevo documento." ma:contentTypeScope="" ma:versionID="443605ad4ce5e67a7419aef2c48e8351">
  <xsd:schema xmlns:xsd="http://www.w3.org/2001/XMLSchema" xmlns:xs="http://www.w3.org/2001/XMLSchema" xmlns:p="http://schemas.microsoft.com/office/2006/metadata/properties" xmlns:ns2="4838b9e7-24ad-489b-9a1e-7dc01bff0f9c" xmlns:ns3="360afed2-5241-419d-b526-4bb98ef1c336" targetNamespace="http://schemas.microsoft.com/office/2006/metadata/properties" ma:root="true" ma:fieldsID="6a7238c7fcbb714fa7e0ee95e5ddf711" ns2:_="" ns3:_="">
    <xsd:import namespace="4838b9e7-24ad-489b-9a1e-7dc01bff0f9c"/>
    <xsd:import namespace="360afed2-5241-419d-b526-4bb98ef1c33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Location"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38b9e7-24ad-489b-9a1e-7dc01bff0f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Etiquetas de imagen" ma:readOnly="false" ma:fieldId="{5cf76f15-5ced-4ddc-b409-7134ff3c332f}" ma:taxonomyMulti="true" ma:sspId="f19f42af-28bf-451c-8805-686e78fe9724"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Location" ma:index="19" nillable="true" ma:displayName="Loca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60afed2-5241-419d-b526-4bb98ef1c336"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fb58dea6-657d-4035-853e-10ecf80da9ed}" ma:internalName="TaxCatchAll" ma:showField="CatchAllData" ma:web="360afed2-5241-419d-b526-4bb98ef1c336">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60afed2-5241-419d-b526-4bb98ef1c336" xsi:nil="true"/>
    <lcf76f155ced4ddcb4097134ff3c332f xmlns="4838b9e7-24ad-489b-9a1e-7dc01bff0f9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3165426-833A-418E-9BE4-AEAEFE297D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38b9e7-24ad-489b-9a1e-7dc01bff0f9c"/>
    <ds:schemaRef ds:uri="360afed2-5241-419d-b526-4bb98ef1c3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057EFF-A597-453C-983B-17E31F573AD9}">
  <ds:schemaRefs>
    <ds:schemaRef ds:uri="http://schemas.microsoft.com/sharepoint/v3/contenttype/forms"/>
  </ds:schemaRefs>
</ds:datastoreItem>
</file>

<file path=customXml/itemProps3.xml><?xml version="1.0" encoding="utf-8"?>
<ds:datastoreItem xmlns:ds="http://schemas.openxmlformats.org/officeDocument/2006/customXml" ds:itemID="{3969E1C0-F7AF-4045-8691-5545EED8F510}">
  <ds:schemaRefs>
    <ds:schemaRef ds:uri="http://purl.org/dc/elements/1.1/"/>
    <ds:schemaRef ds:uri="http://schemas.microsoft.com/office/infopath/2007/PartnerControls"/>
    <ds:schemaRef ds:uri="http://purl.org/dc/dcmitype/"/>
    <ds:schemaRef ds:uri="http://schemas.openxmlformats.org/package/2006/metadata/core-properties"/>
    <ds:schemaRef ds:uri="4838b9e7-24ad-489b-9a1e-7dc01bff0f9c"/>
    <ds:schemaRef ds:uri="http://www.w3.org/XML/1998/namespace"/>
    <ds:schemaRef ds:uri="360afed2-5241-419d-b526-4bb98ef1c336"/>
    <ds:schemaRef ds:uri="http://schemas.microsoft.com/office/2006/documentManagement/types"/>
    <ds:schemaRef ds:uri="http://purl.org/dc/term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601</TotalTime>
  <Words>364</Words>
  <Application>Microsoft Office PowerPoint</Application>
  <PresentationFormat>Widescreen</PresentationFormat>
  <Paragraphs>13</Paragraphs>
  <Slides>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Arial</vt:lpstr>
      <vt:lpstr>Calibri</vt:lpstr>
      <vt:lpstr>Calibri Light</vt:lpstr>
      <vt:lpstr>PF DinText Pro</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Roberto</dc:creator>
  <cp:lastModifiedBy>Pietro Viglino</cp:lastModifiedBy>
  <cp:revision>123</cp:revision>
  <dcterms:created xsi:type="dcterms:W3CDTF">2023-04-13T09:55:12Z</dcterms:created>
  <dcterms:modified xsi:type="dcterms:W3CDTF">2025-01-09T14:53:02Z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0x0101007DB361F4BB930447B813E1199B815DC4</vt:lpwstr>
  </property>
  <property fmtid="{D5CDD505-2E9C-101B-9397-08002B2CF9AE}" pid="3" name="MediaServiceImageTags">
    <vt:lpwstr/>
  </property>
  <property fmtid="{D5CDD505-2E9C-101B-9397-08002B2CF9AE}" pid="4" name="xd_ProgID">
    <vt:lpwstr/>
  </property>
  <property fmtid="{D5CDD505-2E9C-101B-9397-08002B2CF9AE}" pid="5" name="ComplianceAssetId">
    <vt:lpwstr/>
  </property>
  <property fmtid="{D5CDD505-2E9C-101B-9397-08002B2CF9AE}" pid="6" name="TemplateUrl">
    <vt:lpwstr/>
  </property>
  <property fmtid="{D5CDD505-2E9C-101B-9397-08002B2CF9AE}" pid="7" name="_ExtendedDescription">
    <vt:lpwstr/>
  </property>
  <property fmtid="{D5CDD505-2E9C-101B-9397-08002B2CF9AE}" pid="8" name="TriggerFlowInfo">
    <vt:lpwstr/>
  </property>
  <property fmtid="{D5CDD505-2E9C-101B-9397-08002B2CF9AE}" pid="9" name="xd_Signature">
    <vt:lpwstr/>
  </property>
</Properties>
</file>