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70" d="100"/>
          <a:sy n="70" d="100"/>
        </p:scale>
        <p:origin x="27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D659D-62A8-4DCA-87E3-14FC36FC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25E0A1-8EE0-46C9-9338-9432B06C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8749B-B44B-4759-9CBA-C51F760C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BCA88-08F2-4EFE-A714-36968BAB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CFD646-5922-4FC6-9AAC-A12C2B6B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93D85-BD58-4939-A63D-D31A4FDB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3F5F94-695E-4D19-9CE0-64D7DDE8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6B56B-788F-4240-9101-2A41530E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B7271-DB45-44FB-A53D-62FC8B9D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D6A8C-5075-4634-AE92-742B3DD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3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58CCAB-F108-4DF4-8877-B66EDB12B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18DBD-4FB7-4EE7-AE45-164E77798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DF7C3-3CD3-4769-8C40-6D5BC691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D3B6D-B41E-41EC-B938-2FEE7C6E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FF81A4-7833-45D6-B1A2-07F29C2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F5C9-851F-4EC2-8E9D-3F106D17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63FFA-2533-4841-99DB-59E90B7E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6B236-2200-408E-8E93-352DB71A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D7571-F695-495C-A065-3BC4C359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7060B-64A3-41AD-9465-9FD4F4B4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95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0AAB3-35CF-48A0-93D4-3DAED2B7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2C8740-40F4-4280-B08E-1E65FC63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167871-B4A7-4C34-B8F2-19B0E8ED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1FC07-BA1C-4237-98F6-B2DDECB2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A7489-85A1-457C-92A7-38D69C02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5534F-5DE9-4DFD-9BE8-F018CA7D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84DD-FB9E-435D-9AB1-4C1405E91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8E97A9-716A-46F8-9A06-9DC5402CD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293912-D3EB-4175-A4D9-C720D023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B026B5-F9DC-4315-B4AD-925788E7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CBCDD-B433-46E2-9E02-B61B9219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04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BA4A3-826D-4BA3-A6A8-57819F39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3E915-7F22-4045-A974-AECA46BF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755712-531F-40DD-A858-E1C5DB0F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41246-0E5A-48EB-B3F1-39C37EF70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9EC457-18C5-480E-81BB-50619179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ED66FF-2B2A-4A41-A290-3326C50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268A1D-4D9A-4041-A235-CBB56CD1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5DAE4-9BA2-44BD-BFF6-FEFAE6EB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8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B36A-BAAA-435B-97AF-39FBEAED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7ECB2B-6C0F-4BCE-9100-303D0478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1E4A31-8CB3-44DF-BA81-C6EA233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2D379-1E35-43B3-8652-34BD84BA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13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26409C-3939-4632-9FD0-A329B47C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891FCC-3551-496E-83AA-E909B52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45C877-80C6-486C-94D9-0B2440B9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08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2841E-FDB6-4362-9C51-D118BAB8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72DC7-4C49-42FF-BB6A-55A02BBE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D45933-F570-43A7-9162-4311B57B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58527-F75B-45F3-8416-161A5113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054DF-ECB9-41B3-86D2-FC117CBE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956623-A41B-404C-875C-12F3B14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0E9BE-0A56-47F3-84A7-8FAA6830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F960B0-CD69-4CF8-8168-8171C1F6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A42E9A-CFC5-471F-A3CF-1F1505AF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C4775-52E0-46DC-8B01-FDC219F8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05ABC0-4F52-422E-B504-44E91935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68C2C-02A3-48EC-AEA6-26422C8F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91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1EA6D7-9EDE-4417-8066-12A7665F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5D4C5-7759-4D65-B886-99F90F8C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EF58A-C4D5-4055-8364-3B12AFDC7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68CC-1FAA-4176-AFE4-270A47A5A2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84F9-1FFD-4535-A2CF-5EC66E143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60BA9-84C6-4E86-9B22-EA2BC7A2A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AD03-24C7-49E5-AC15-B8AB04B57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9.emf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image" Target="../media/image3.jpeg"/><Relationship Id="rId17" Type="http://schemas.openxmlformats.org/officeDocument/2006/relationships/image" Target="../media/image8.emf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jpeg"/><Relationship Id="rId10" Type="http://schemas.openxmlformats.org/officeDocument/2006/relationships/image" Target="../media/image1.png"/><Relationship Id="rId19" Type="http://schemas.openxmlformats.org/officeDocument/2006/relationships/image" Target="../media/image10.gif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.jpe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6">
            <a:extLst>
              <a:ext uri="{FF2B5EF4-FFF2-40B4-BE49-F238E27FC236}">
                <a16:creationId xmlns:a16="http://schemas.microsoft.com/office/drawing/2014/main" id="{81BE35DA-5C5C-42D9-8892-9896F7E391C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98" y="4758926"/>
            <a:ext cx="1138365" cy="459608"/>
          </a:xfrm>
          <a:prstGeom prst="rect">
            <a:avLst/>
          </a:prstGeom>
        </p:spPr>
      </p:pic>
      <p:pic>
        <p:nvPicPr>
          <p:cNvPr id="45" name="Picture 17">
            <a:extLst>
              <a:ext uri="{FF2B5EF4-FFF2-40B4-BE49-F238E27FC236}">
                <a16:creationId xmlns:a16="http://schemas.microsoft.com/office/drawing/2014/main" id="{FEA9762A-BB70-46C6-B2AB-11430CC4030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47" y="4551950"/>
            <a:ext cx="557332" cy="706886"/>
          </a:xfrm>
          <a:prstGeom prst="rect">
            <a:avLst/>
          </a:prstGeom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A41BA862-CC61-4B50-A6B5-0AD07938C5E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63" y="4782737"/>
            <a:ext cx="1199580" cy="459609"/>
          </a:xfrm>
          <a:prstGeom prst="rect">
            <a:avLst/>
          </a:prstGeom>
        </p:spPr>
      </p:pic>
      <p:pic>
        <p:nvPicPr>
          <p:cNvPr id="47" name="Picture 20">
            <a:extLst>
              <a:ext uri="{FF2B5EF4-FFF2-40B4-BE49-F238E27FC236}">
                <a16:creationId xmlns:a16="http://schemas.microsoft.com/office/drawing/2014/main" id="{E5E45FC3-8B13-4686-A883-52AA267B80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1" y="1168356"/>
            <a:ext cx="2946702" cy="1152638"/>
          </a:xfrm>
          <a:prstGeom prst="rect">
            <a:avLst/>
          </a:prstGeom>
        </p:spPr>
      </p:pic>
      <p:sp>
        <p:nvSpPr>
          <p:cNvPr id="48" name="Pfeil nach rechts 23">
            <a:extLst>
              <a:ext uri="{FF2B5EF4-FFF2-40B4-BE49-F238E27FC236}">
                <a16:creationId xmlns:a16="http://schemas.microsoft.com/office/drawing/2014/main" id="{58CF9862-2F11-4996-993E-64542696D2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068551" y="2790842"/>
            <a:ext cx="550592" cy="561292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Pfeil nach rechts 24">
            <a:extLst>
              <a:ext uri="{FF2B5EF4-FFF2-40B4-BE49-F238E27FC236}">
                <a16:creationId xmlns:a16="http://schemas.microsoft.com/office/drawing/2014/main" id="{5B3CA3B2-7426-4167-9559-5F1C8AF35AA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94807" y="2790842"/>
            <a:ext cx="550592" cy="561292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27">
            <a:extLst>
              <a:ext uri="{FF2B5EF4-FFF2-40B4-BE49-F238E27FC236}">
                <a16:creationId xmlns:a16="http://schemas.microsoft.com/office/drawing/2014/main" id="{60C0BBBC-7A11-46AF-8013-52D552B0BD63}"/>
              </a:ext>
            </a:extLst>
          </p:cNvPr>
          <p:cNvGrpSpPr/>
          <p:nvPr/>
        </p:nvGrpSpPr>
        <p:grpSpPr>
          <a:xfrm>
            <a:off x="7907175" y="2231611"/>
            <a:ext cx="3096344" cy="1728192"/>
            <a:chOff x="7608168" y="3068960"/>
            <a:chExt cx="3096344" cy="1728192"/>
          </a:xfrm>
        </p:grpSpPr>
        <p:pic>
          <p:nvPicPr>
            <p:cNvPr id="51" name="Inhaltsplatzhalter 55_">
              <a:extLst>
                <a:ext uri="{FF2B5EF4-FFF2-40B4-BE49-F238E27FC236}">
                  <a16:creationId xmlns:a16="http://schemas.microsoft.com/office/drawing/2014/main" id="{7B20377E-5E38-4A55-85CC-9134914FF73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36524" r="8409" b="13779"/>
            <a:stretch/>
          </p:blipFill>
          <p:spPr>
            <a:xfrm>
              <a:off x="7608168" y="3068960"/>
              <a:ext cx="3096344" cy="1728192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DCC4E609-CDE1-426A-90C6-3FE4511381F9}"/>
                </a:ext>
              </a:extLst>
            </p:cNvPr>
            <p:cNvGrpSpPr/>
            <p:nvPr/>
          </p:nvGrpSpPr>
          <p:grpSpPr>
            <a:xfrm>
              <a:off x="7677134" y="3212976"/>
              <a:ext cx="1296848" cy="760464"/>
              <a:chOff x="5834086" y="5046222"/>
              <a:chExt cx="1296848" cy="760464"/>
            </a:xfrm>
          </p:grpSpPr>
          <p:pic>
            <p:nvPicPr>
              <p:cNvPr id="55" name="Picture 36">
                <a:extLst>
                  <a:ext uri="{FF2B5EF4-FFF2-40B4-BE49-F238E27FC236}">
                    <a16:creationId xmlns:a16="http://schemas.microsoft.com/office/drawing/2014/main" id="{F18799E1-80ED-4AD8-83F9-0232436E409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21" t="19126" r="16602" b="25183"/>
              <a:stretch/>
            </p:blipFill>
            <p:spPr>
              <a:xfrm>
                <a:off x="6004425" y="5219160"/>
                <a:ext cx="956170" cy="587526"/>
              </a:xfrm>
              <a:prstGeom prst="rect">
                <a:avLst/>
              </a:prstGeom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</p:spPr>
          </p:pic>
          <p:pic>
            <p:nvPicPr>
              <p:cNvPr id="56" name="Picture 60" descr="Datei:Autosar Logo.svg">
                <a:extLst>
                  <a:ext uri="{FF2B5EF4-FFF2-40B4-BE49-F238E27FC236}">
                    <a16:creationId xmlns:a16="http://schemas.microsoft.com/office/drawing/2014/main" id="{06B9E7B9-2DB1-4D47-AB42-D1CCEB379421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5834086" y="5046222"/>
                <a:ext cx="1296848" cy="133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53" name="Straight Connector 34">
              <a:extLst>
                <a:ext uri="{FF2B5EF4-FFF2-40B4-BE49-F238E27FC236}">
                  <a16:creationId xmlns:a16="http://schemas.microsoft.com/office/drawing/2014/main" id="{B6724A45-C1B4-4294-8BCB-EC772CCB5384}"/>
                </a:ext>
              </a:extLst>
            </p:cNvPr>
            <p:cNvCxnSpPr/>
            <p:nvPr/>
          </p:nvCxnSpPr>
          <p:spPr>
            <a:xfrm>
              <a:off x="8803643" y="3385914"/>
              <a:ext cx="889715" cy="80356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</p:cxnSp>
        <p:cxnSp>
          <p:nvCxnSpPr>
            <p:cNvPr id="54" name="Straight Connector 35">
              <a:extLst>
                <a:ext uri="{FF2B5EF4-FFF2-40B4-BE49-F238E27FC236}">
                  <a16:creationId xmlns:a16="http://schemas.microsoft.com/office/drawing/2014/main" id="{98154541-BBB8-4402-AF36-6BB1587E8BF2}"/>
                </a:ext>
              </a:extLst>
            </p:cNvPr>
            <p:cNvCxnSpPr/>
            <p:nvPr/>
          </p:nvCxnSpPr>
          <p:spPr>
            <a:xfrm>
              <a:off x="7847473" y="3982133"/>
              <a:ext cx="1845885" cy="20540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</p:cxnSp>
      </p:grpSp>
      <p:grpSp>
        <p:nvGrpSpPr>
          <p:cNvPr id="57" name="Group 28">
            <a:extLst>
              <a:ext uri="{FF2B5EF4-FFF2-40B4-BE49-F238E27FC236}">
                <a16:creationId xmlns:a16="http://schemas.microsoft.com/office/drawing/2014/main" id="{56EEDE95-7562-4000-A55A-E45AC10F5E4E}"/>
              </a:ext>
            </a:extLst>
          </p:cNvPr>
          <p:cNvGrpSpPr/>
          <p:nvPr/>
        </p:nvGrpSpPr>
        <p:grpSpPr>
          <a:xfrm>
            <a:off x="1904802" y="1962524"/>
            <a:ext cx="2485515" cy="2364520"/>
            <a:chOff x="2263817" y="2809904"/>
            <a:chExt cx="2485515" cy="2364520"/>
          </a:xfrm>
        </p:grpSpPr>
        <p:pic>
          <p:nvPicPr>
            <p:cNvPr id="58" name="Grafik 1" descr="2015_05_11_stiff_mass_spring_damper_system.emf">
              <a:extLst>
                <a:ext uri="{FF2B5EF4-FFF2-40B4-BE49-F238E27FC236}">
                  <a16:creationId xmlns:a16="http://schemas.microsoft.com/office/drawing/2014/main" id="{C47C82E3-EBAA-42D0-ADC5-1D3CFBE80782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7" cstate="print"/>
            <a:srcRect l="9358" t="53114" r="22726" b="35350"/>
            <a:stretch>
              <a:fillRect/>
            </a:stretch>
          </p:blipFill>
          <p:spPr bwMode="auto">
            <a:xfrm>
              <a:off x="2944572" y="3066131"/>
              <a:ext cx="1152128" cy="367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1">
              <a:extLst>
                <a:ext uri="{FF2B5EF4-FFF2-40B4-BE49-F238E27FC236}">
                  <a16:creationId xmlns:a16="http://schemas.microsoft.com/office/drawing/2014/main" id="{271C801F-85BC-4FC3-88DA-C9AEFD6DBAA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944573" y="3426171"/>
              <a:ext cx="1223739" cy="43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31">
              <a:extLst>
                <a:ext uri="{FF2B5EF4-FFF2-40B4-BE49-F238E27FC236}">
                  <a16:creationId xmlns:a16="http://schemas.microsoft.com/office/drawing/2014/main" id="{34517DC1-44B1-4E21-928B-59D468B9E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17" y="2809904"/>
              <a:ext cx="2485515" cy="2364520"/>
            </a:xfrm>
            <a:prstGeom prst="rect">
              <a:avLst/>
            </a:prstGeom>
          </p:spPr>
        </p:pic>
      </p:grpSp>
      <p:sp>
        <p:nvSpPr>
          <p:cNvPr id="61" name="Abgerundetes Rechteck 21">
            <a:extLst>
              <a:ext uri="{FF2B5EF4-FFF2-40B4-BE49-F238E27FC236}">
                <a16:creationId xmlns:a16="http://schemas.microsoft.com/office/drawing/2014/main" id="{9D6CFFC5-5C92-4209-8645-BAB42165810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07514" y="2663659"/>
            <a:ext cx="1245796" cy="876287"/>
          </a:xfrm>
          <a:prstGeom prst="roundRect">
            <a:avLst/>
          </a:prstGeom>
          <a:solidFill>
            <a:srgbClr val="2484C6"/>
          </a:solidFill>
          <a:ln w="25400" cap="flat" cmpd="sng" algn="ctr">
            <a:solidFill>
              <a:srgbClr val="2484C6">
                <a:shade val="50000"/>
              </a:srgbClr>
            </a:solidFill>
            <a:prstDash val="solid"/>
          </a:ln>
          <a:effectLst/>
        </p:spPr>
        <p:txBody>
          <a:bodyPr lIns="0" tIns="144000" r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AF175E3A-AF99-4F8F-8B34-A22824A75F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71258" y="2855242"/>
            <a:ext cx="880077" cy="542241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01661F66-89BA-4B8F-907D-EC032CE7FB9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23560" y="4537007"/>
            <a:ext cx="953369" cy="718205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F817C01E-FD24-4098-B0B8-3050A71FD1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39492" y="4662536"/>
            <a:ext cx="647619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16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2;-2;White;Blac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Otter, Martin</dc:creator>
  <cp:lastModifiedBy>Otter, Martin</cp:lastModifiedBy>
  <cp:revision>1</cp:revision>
  <dcterms:created xsi:type="dcterms:W3CDTF">2021-02-09T12:22:46Z</dcterms:created>
  <dcterms:modified xsi:type="dcterms:W3CDTF">2021-02-09T12:32:16Z</dcterms:modified>
</cp:coreProperties>
</file>