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1FFC-788A-495A-9511-74FC7BF5655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FC65-7DB7-4FD6-8928-D59EAF84E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7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1FFC-788A-495A-9511-74FC7BF5655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FC65-7DB7-4FD6-8928-D59EAF84E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4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1FFC-788A-495A-9511-74FC7BF5655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FC65-7DB7-4FD6-8928-D59EAF84E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4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1FFC-788A-495A-9511-74FC7BF5655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FC65-7DB7-4FD6-8928-D59EAF84E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4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1FFC-788A-495A-9511-74FC7BF5655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FC65-7DB7-4FD6-8928-D59EAF84E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4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1FFC-788A-495A-9511-74FC7BF5655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FC65-7DB7-4FD6-8928-D59EAF84E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2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1FFC-788A-495A-9511-74FC7BF5655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FC65-7DB7-4FD6-8928-D59EAF84E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1FFC-788A-495A-9511-74FC7BF5655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FC65-7DB7-4FD6-8928-D59EAF84E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1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1FFC-788A-495A-9511-74FC7BF5655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FC65-7DB7-4FD6-8928-D59EAF84E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0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1FFC-788A-495A-9511-74FC7BF5655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FC65-7DB7-4FD6-8928-D59EAF84E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5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1FFC-788A-495A-9511-74FC7BF5655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FC65-7DB7-4FD6-8928-D59EAF84E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7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91FFC-788A-495A-9511-74FC7BF5655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FC65-7DB7-4FD6-8928-D59EAF84E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09" y="2189016"/>
            <a:ext cx="5319026" cy="1273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651" y="2189016"/>
            <a:ext cx="2673120" cy="12734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667904"/>
            <a:ext cx="1219199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Modelica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® is a registered trademark of the Modelica Association.</a:t>
            </a:r>
          </a:p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eFMI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® is a registered trademark of the Modelica Association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48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Calibri Light</vt:lpstr>
      <vt:lpstr>Office Theme</vt:lpstr>
      <vt:lpstr>PowerPoint Presentation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BÜRGER Christoff</dc:creator>
  <cp:lastModifiedBy>BÜRGER Christoff</cp:lastModifiedBy>
  <cp:revision>1</cp:revision>
  <dcterms:created xsi:type="dcterms:W3CDTF">2023-04-25T12:28:12Z</dcterms:created>
  <dcterms:modified xsi:type="dcterms:W3CDTF">2023-04-25T12:31:49Z</dcterms:modified>
</cp:coreProperties>
</file>