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D2A86-D570-48DD-BBD9-4712C44EAF8C}" v="3" dt="2025-09-19T16:51:01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 (she/her)" userId="984f44d5-4180-46ad-9b77-e367b17d9727" providerId="ADAL" clId="{2D642D8F-17F9-436A-B93B-C209B2C27B95}"/>
    <pc:docChg chg="custSel addSld delSld modSld">
      <pc:chgData name="Hartman, Rosemary@DWR (she/her)" userId="984f44d5-4180-46ad-9b77-e367b17d9727" providerId="ADAL" clId="{2D642D8F-17F9-436A-B93B-C209B2C27B95}" dt="2025-09-24T22:10:24.236" v="148" actId="20577"/>
      <pc:docMkLst>
        <pc:docMk/>
      </pc:docMkLst>
      <pc:sldChg chg="modNotesTx">
        <pc:chgData name="Hartman, Rosemary@DWR (she/her)" userId="984f44d5-4180-46ad-9b77-e367b17d9727" providerId="ADAL" clId="{2D642D8F-17F9-436A-B93B-C209B2C27B95}" dt="2025-09-24T22:10:24.236" v="148" actId="20577"/>
        <pc:sldMkLst>
          <pc:docMk/>
          <pc:sldMk cId="1225032656" sldId="265"/>
        </pc:sldMkLst>
      </pc:sldChg>
      <pc:sldChg chg="addSp delSp modSp mod">
        <pc:chgData name="Hartman, Rosemary@DWR (she/her)" userId="984f44d5-4180-46ad-9b77-e367b17d9727" providerId="ADAL" clId="{2D642D8F-17F9-436A-B93B-C209B2C27B95}" dt="2025-09-19T16:51:03.474" v="84" actId="1076"/>
        <pc:sldMkLst>
          <pc:docMk/>
          <pc:sldMk cId="3203561737" sldId="266"/>
        </pc:sldMkLst>
        <pc:spChg chg="mod">
          <ac:chgData name="Hartman, Rosemary@DWR (she/her)" userId="984f44d5-4180-46ad-9b77-e367b17d9727" providerId="ADAL" clId="{2D642D8F-17F9-436A-B93B-C209B2C27B95}" dt="2025-09-19T16:50:58.827" v="81" actId="20577"/>
          <ac:spMkLst>
            <pc:docMk/>
            <pc:sldMk cId="3203561737" sldId="266"/>
            <ac:spMk id="2" creationId="{618E216E-3616-6616-44E1-053AFD66CF40}"/>
          </ac:spMkLst>
        </pc:spChg>
        <pc:picChg chg="add mod">
          <ac:chgData name="Hartman, Rosemary@DWR (she/her)" userId="984f44d5-4180-46ad-9b77-e367b17d9727" providerId="ADAL" clId="{2D642D8F-17F9-436A-B93B-C209B2C27B95}" dt="2025-09-19T16:51:03.474" v="84" actId="1076"/>
          <ac:picMkLst>
            <pc:docMk/>
            <pc:sldMk cId="3203561737" sldId="266"/>
            <ac:picMk id="5" creationId="{A03E1FD5-D881-6087-11A8-ABE67ED9A1C2}"/>
          </ac:picMkLst>
        </pc:picChg>
      </pc:sldChg>
      <pc:sldChg chg="new del">
        <pc:chgData name="Hartman, Rosemary@DWR (she/her)" userId="984f44d5-4180-46ad-9b77-e367b17d9727" providerId="ADAL" clId="{2D642D8F-17F9-436A-B93B-C209B2C27B95}" dt="2025-09-19T16:13:49.266" v="70" actId="47"/>
        <pc:sldMkLst>
          <pc:docMk/>
          <pc:sldMk cId="2583428175" sldId="267"/>
        </pc:sldMkLst>
      </pc:sldChg>
      <pc:sldChg chg="addSp modSp new mod">
        <pc:chgData name="Hartman, Rosemary@DWR (she/her)" userId="984f44d5-4180-46ad-9b77-e367b17d9727" providerId="ADAL" clId="{2D642D8F-17F9-436A-B93B-C209B2C27B95}" dt="2025-09-19T16:13:32.637" v="69" actId="1076"/>
        <pc:sldMkLst>
          <pc:docMk/>
          <pc:sldMk cId="3672273185" sldId="268"/>
        </pc:sldMkLst>
        <pc:spChg chg="mod">
          <ac:chgData name="Hartman, Rosemary@DWR (she/her)" userId="984f44d5-4180-46ad-9b77-e367b17d9727" providerId="ADAL" clId="{2D642D8F-17F9-436A-B93B-C209B2C27B95}" dt="2025-09-19T16:13:28.560" v="67" actId="20577"/>
          <ac:spMkLst>
            <pc:docMk/>
            <pc:sldMk cId="3672273185" sldId="268"/>
            <ac:spMk id="2" creationId="{6182F1F1-4FDC-F044-4D41-E513288CCBAD}"/>
          </ac:spMkLst>
        </pc:spChg>
        <pc:picChg chg="add mod">
          <ac:chgData name="Hartman, Rosemary@DWR (she/her)" userId="984f44d5-4180-46ad-9b77-e367b17d9727" providerId="ADAL" clId="{2D642D8F-17F9-436A-B93B-C209B2C27B95}" dt="2025-09-19T16:13:32.637" v="69" actId="1076"/>
          <ac:picMkLst>
            <pc:docMk/>
            <pc:sldMk cId="3672273185" sldId="268"/>
            <ac:picMk id="4" creationId="{1A852694-4993-29C1-0682-8950D38357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89A2-8FEB-471F-8DB0-8311C7529817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66B94-D7B3-4138-9AF3-18BE1B175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 up by first event of season versus later events.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66B94-D7B3-4138-9AF3-18BE1B175A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FB9F-5502-9DE5-DB5F-4188794DC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8FB7B-CA4F-1307-354F-A1BB332FB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4DC1-307B-5F54-6AB0-843F91B8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D17FA-9A7A-086E-9409-781900E1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BDC1A-C724-F658-B372-0B99D6C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68FA-71E1-7067-4BC6-E448158A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6E96-2276-543C-2499-D8C0BF65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D16E-1F6C-EF30-61D4-FD3310B5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4B4A-3E77-1751-9B5B-20059B26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3BD23-1C1B-2D14-27DF-83527499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28B51-9DAA-D685-6F05-728D1BBFD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88D41-5F1A-55DD-4C55-3F816FE5A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1C6A-6C61-B255-238E-90FE8B9C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CDB00-BC53-9AFB-CAB8-C7E67FE4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13EB-BCCA-7484-099C-95F0C432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4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261D-D741-C1E7-F3F6-48D826A0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78D0-AE83-295B-A77F-9C860C9C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57FD-077F-BE85-15F3-D6A02D15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4CE0C-E80C-9395-3344-1814E208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1851-55E5-B621-7C81-416A4333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5150-5276-14F4-AA2E-A9FF4212C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6DE3-6F6E-69A4-0295-4D3B25B8D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B049-C2FB-C445-302D-7672FF96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8297-631C-FB4E-4702-BD58230B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DAE6F-41A7-6F5D-758E-9A76D1EB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C48C-3B52-5291-E628-2BCC8A20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2FBDC-B870-4B72-3B4C-56D542D97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D7289-19BE-FED7-84A5-886C40EB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1A6E6-498F-77BF-1A9B-49B10174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DEA0D-B8AF-75BA-0AEA-748FB81A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068D8-6077-4930-80CB-6098D25D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DC92-7C88-735C-A115-6206AA5C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F1170-EB67-C056-4453-D65D8766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30FCA-F45F-ECBF-0C23-3E5C0805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BB8AB-3FF5-6A16-0E0B-73E0144C0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4B96A-56B1-3943-750A-174F97D04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14731-0395-7968-D07E-56DB3AE2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8538D-2BCB-A0E7-805A-7275C9F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28C5F-6805-B9C8-B35C-474EFDBF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A559-74AE-6B06-AA2A-E840B113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22085-C877-5B27-B26C-D919C49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BABAA-0F9E-4F10-9E61-94C1AFC8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99BB-1D6C-D353-72B2-200C970B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0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71AE5-D36A-D1DC-D495-8AFB415D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0F6F7-26CE-5DD2-566F-2E6A764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95979-D30D-D615-C949-CEA00D40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0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01EF-D3A0-2943-55A4-AE304BE70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EA03-D4EA-79D3-F8BC-3FAC5DE32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2B874-9340-041C-DEAE-D5305629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56D5C-568B-C017-BB40-DDD887F2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6446F-DE5B-5C99-5040-9536BBB7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8EA3F-6940-29ED-296A-A69C2C35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A348-A313-F4BB-34CA-EA57D93C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790B2-1FFB-3AEF-CECB-48DC02F8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DDB68-4118-C349-FD44-0A338BF90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7B561-2748-587C-7B66-DCD39B5A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39076-A1A1-6264-6712-449E0D4B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9754B-CFCE-4629-7FA7-3564880B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EAFF3-D1AE-F7C1-B1EE-411CAE5A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9235-D9E0-30D7-6B80-D66E61F2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C521-DFDE-380B-571F-8C80F8228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15513-23F1-489D-B52E-F18435FD5453}" type="datetimeFigureOut">
              <a:rPr lang="en-US" smtClean="0"/>
              <a:t>2025-09-24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626C-F393-6360-E99E-35017E9FC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5B05-B808-606C-8116-C8FF6453E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8B39F-C1CA-4293-8B06-23ACB5B0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505C-C0D1-F726-FF5C-73DC92B7F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30C76-2ACB-570C-31B1-0F33E8FC6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2017 as an example</a:t>
            </a:r>
          </a:p>
        </p:txBody>
      </p:sp>
    </p:spTree>
    <p:extLst>
      <p:ext uri="{BB962C8B-B14F-4D97-AF65-F5344CB8AC3E}">
        <p14:creationId xmlns:p14="http://schemas.microsoft.com/office/powerpoint/2010/main" val="303992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B67C-C38D-BF44-13C8-E92550A5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Turbidity x suspended sediment at </a:t>
            </a:r>
            <a:r>
              <a:rPr lang="en-US" dirty="0" err="1"/>
              <a:t>Freport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39A7-F6FD-1AF9-999A-E7D0FA90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0906C-A9D2-AB86-7CF8-4173D9C2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93" y="1308773"/>
            <a:ext cx="7342054" cy="55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81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D21A-BC9E-1730-0AFA-69F81F0A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 x flow at </a:t>
            </a:r>
            <a:r>
              <a:rPr lang="en-US" dirty="0" err="1"/>
              <a:t>freport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899A-CB18-7936-964F-2917060E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EE3C0-4513-652C-EBAB-9E22B8A12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666513"/>
            <a:ext cx="6427654" cy="48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3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216E-3616-6616-44E1-053AFD66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&gt; 25000 AND 3-day Turbidity &gt;50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7E8DB-A58A-EF72-0369-EA269676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E1FD5-D881-6087-11A8-ABE67ED9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88" y="1343819"/>
            <a:ext cx="8629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6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EF6B-5C3F-B48C-AC30-3A4CCCF0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3-day average Sac flow &gt; 25000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F5173-B7D2-B7EA-940A-2997B9A7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3BC1F-3CBB-6F21-2DA4-7C7E350F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4" y="1487805"/>
            <a:ext cx="111252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1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8A76-4992-530D-F298-E4441482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day that the 3-day average is above 25000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B8C9-2B0B-7811-E607-EF59A9F7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BFB36-3777-3600-6F0C-316277D3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690688"/>
            <a:ext cx="10332720" cy="4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9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F4A3-107C-7E25-B758-7472C391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change in Sac flow &gt; 6500 (95</a:t>
            </a:r>
            <a:r>
              <a:rPr lang="en-US" baseline="30000" dirty="0"/>
              <a:t>th</a:t>
            </a:r>
            <a:r>
              <a:rPr lang="en-US" dirty="0"/>
              <a:t> percentile)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1343-26F3-A0EC-1807-70E76DB0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9CF41-4140-DBA5-C9C6-C6C8CB4F0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0688"/>
            <a:ext cx="111252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32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F1F1-4FDC-F044-4D41-E513288C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thing on the San Joaquin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2BB8-F707-D92F-63F3-0B64A567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52694-4993-29C1-0682-8950D3835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20" y="1421521"/>
            <a:ext cx="8629650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7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448F-42E0-42F8-A9C2-FF7AAEE0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day that the rate of change in Sac </a:t>
            </a:r>
            <a:r>
              <a:rPr lang="en-US" dirty="0" err="1"/>
              <a:t>fow</a:t>
            </a:r>
            <a:r>
              <a:rPr lang="en-US" dirty="0"/>
              <a:t> is &gt; 6500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DA9B-883B-8D9B-728E-58B00840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585FA-ECEC-2798-CCB8-5ED491BA5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5756"/>
            <a:ext cx="109728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0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DAB5-3218-57FC-E29E-DA322D6E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Change in Yolo + Sac &gt; 6500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145F-014F-AACF-5ADD-2EC37330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2660A-5386-6918-5B1B-2213B5B4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5625"/>
            <a:ext cx="109728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5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3BE0-BEF0-801D-94DE-AC802B29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day ROC in </a:t>
            </a:r>
            <a:r>
              <a:rPr lang="en-US" dirty="0" err="1"/>
              <a:t>Sac+Yolo</a:t>
            </a:r>
            <a:r>
              <a:rPr lang="en-US" dirty="0"/>
              <a:t> &gt; 6500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6C2F-9FCD-3479-7CE6-9A056447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BA6BD266-8799-A40B-A99D-33A6C7B239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C0B60-A952-0BF0-708E-5E7290C8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7990"/>
            <a:ext cx="10954266" cy="53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3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4893-701F-833E-C82D-A2182EA2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Turbidity versus flow at </a:t>
            </a:r>
            <a:r>
              <a:rPr lang="en-US" dirty="0" err="1"/>
              <a:t>Freport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6007-A0E6-1AE1-139B-FE4F0A59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3D649C-EA00-51EB-4D67-7298B72E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33367"/>
            <a:ext cx="6736126" cy="509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5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107</Words>
  <Application>Microsoft Office PowerPoint</Application>
  <PresentationFormat>Widescreen</PresentationFormat>
  <Paragraphs>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Storm Identification</vt:lpstr>
      <vt:lpstr>3-day average Sac flow &gt; 25000</vt:lpstr>
      <vt:lpstr>First day that the 3-day average is above 25000</vt:lpstr>
      <vt:lpstr>Rate of change in Sac flow &gt; 6500 (95th percentile)</vt:lpstr>
      <vt:lpstr>Same thing on the San Joaquin</vt:lpstr>
      <vt:lpstr>First day that the rate of change in Sac fow is &gt; 6500</vt:lpstr>
      <vt:lpstr>Rate of Change in Yolo + Sac &gt; 6500</vt:lpstr>
      <vt:lpstr>First day ROC in Sac+Yolo &gt; 6500</vt:lpstr>
      <vt:lpstr>Turbidity versus flow at Freport</vt:lpstr>
      <vt:lpstr>Turbidity x suspended sediment at Freport</vt:lpstr>
      <vt:lpstr>SS x flow at freport</vt:lpstr>
      <vt:lpstr>Flow &gt; 25000 AND 3-day Turbidity &gt;50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Hartman, Rosemary@DWR (she/her)</dc:creator>
  <cp:lastModifiedBy>Hartman, Rosemary@DWR (she/her)</cp:lastModifiedBy>
  <cp:revision>1</cp:revision>
  <dcterms:created xsi:type="dcterms:W3CDTF">2025-09-19T15:49:49Z</dcterms:created>
  <dcterms:modified xsi:type="dcterms:W3CDTF">2025-09-24T22:11:39Z</dcterms:modified>
</cp:coreProperties>
</file>