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872" r:id="rId1"/>
    <p:sldMasterId id="2147483873" r:id="rId2"/>
    <p:sldMasterId id="2147483874" r:id="rId3"/>
    <p:sldMasterId id="2147483875" r:id="rId4"/>
    <p:sldMasterId id="21474838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3CAF377-1344-4CDB-93C0-47C2F3294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397" autoAdjust="0"/>
    <p:restoredTop sz="75592" autoAdjust="0"/>
  </p:normalViewPr>
  <p:slideViewPr>
    <p:cSldViewPr snapToGrid="0">
      <p:cViewPr varScale="1">
        <p:scale>
          <a:sx n="100" d="100"/>
          <a:sy n="100" d="100"/>
        </p:scale>
        <p:origin x="1260" y="60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Master" Target="slideMasters/slideMaster3.xml"  /><Relationship Id="rId30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구현한 페이지 위주로 작성하였습니다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750dcda49b_0_2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750dcda49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/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Google Shape;3124;g1d74cb6930d_0_1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5" name="Google Shape;3125;g1d74cb6930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1fef81a56f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1fef81a56f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g19571b7f1ad_1_3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8" name="Google Shape;3208;g19571b7f1ad_1_3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과장과 팀장은 사원관리 페이지 접속 가능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스캐줄은 팀장 변경 가능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19571b7f1ad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5" name="Google Shape;3245;g19571b7f1ad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 smtClean="0">
                <a:solidFill>
                  <a:schemeClr val="dk1"/>
                </a:solidFill>
              </a:rPr>
              <a:t>병원 </a:t>
            </a:r>
            <a:r>
              <a:rPr lang="ko" dirty="0">
                <a:solidFill>
                  <a:schemeClr val="dk1"/>
                </a:solidFill>
              </a:rPr>
              <a:t>인트라넷을 </a:t>
            </a:r>
            <a:r>
              <a:rPr lang="ko" dirty="0" smtClean="0">
                <a:solidFill>
                  <a:schemeClr val="dk1"/>
                </a:solidFill>
              </a:rPr>
              <a:t>구현하였</a:t>
            </a:r>
            <a:r>
              <a:rPr lang="ko-KR" altLang="en-US" dirty="0" smtClean="0">
                <a:solidFill>
                  <a:schemeClr val="dk1"/>
                </a:solidFill>
              </a:rPr>
              <a:t>습니다</a:t>
            </a:r>
            <a:r>
              <a:rPr lang="ko" dirty="0" smtClean="0">
                <a:solidFill>
                  <a:schemeClr val="dk1"/>
                </a:solidFill>
              </a:rPr>
              <a:t>. </a:t>
            </a:r>
            <a:r>
              <a:rPr lang="ko" dirty="0">
                <a:solidFill>
                  <a:schemeClr val="dk1"/>
                </a:solidFill>
              </a:rPr>
              <a:t>사원들은 </a:t>
            </a:r>
            <a:r>
              <a:rPr lang="ko-KR" altLang="en-US" dirty="0" smtClean="0">
                <a:solidFill>
                  <a:schemeClr val="dk1"/>
                </a:solidFill>
              </a:rPr>
              <a:t>기본에 </a:t>
            </a:r>
            <a:r>
              <a:rPr lang="ko-KR" altLang="en-US" dirty="0" err="1" smtClean="0">
                <a:solidFill>
                  <a:schemeClr val="dk1"/>
                </a:solidFill>
              </a:rPr>
              <a:t>부여받은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ko" dirty="0" smtClean="0">
                <a:solidFill>
                  <a:schemeClr val="dk1"/>
                </a:solidFill>
              </a:rPr>
              <a:t>사원번호로 로그인</a:t>
            </a:r>
            <a:r>
              <a:rPr lang="ko-KR" altLang="en-US" dirty="0" smtClean="0">
                <a:solidFill>
                  <a:schemeClr val="dk1"/>
                </a:solidFill>
              </a:rPr>
              <a:t>하여 해당</a:t>
            </a:r>
            <a:r>
              <a:rPr lang="ko-KR" altLang="en-US" baseline="0" dirty="0" smtClean="0">
                <a:solidFill>
                  <a:schemeClr val="dk1"/>
                </a:solidFill>
              </a:rPr>
              <a:t> 과 페이지로 접속할 수 있습니다</a:t>
            </a:r>
            <a:r>
              <a:rPr lang="en-US" altLang="ko-KR" baseline="0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신규환자가 들어오면 원무과에서 등록. 의사가 진료수행, 간호사가 간호수행, 추가 검사가 필요하다면 병리사가 검사수행을 </a:t>
            </a:r>
            <a:r>
              <a:rPr lang="ko" dirty="0" smtClean="0">
                <a:solidFill>
                  <a:schemeClr val="dk1"/>
                </a:solidFill>
              </a:rPr>
              <a:t>진행</a:t>
            </a:r>
            <a:r>
              <a:rPr lang="ko-KR" altLang="en-US" dirty="0" smtClean="0">
                <a:solidFill>
                  <a:schemeClr val="dk1"/>
                </a:solidFill>
              </a:rPr>
              <a:t>합니다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간호수행이나 검사수행 중 결과이상이 보고 된다면 의사가 재진을 하고 다시 간호수행, 검사수행을 </a:t>
            </a:r>
            <a:r>
              <a:rPr lang="ko" dirty="0" smtClean="0">
                <a:solidFill>
                  <a:schemeClr val="dk1"/>
                </a:solidFill>
              </a:rPr>
              <a:t>진행</a:t>
            </a:r>
            <a:r>
              <a:rPr lang="ko-KR" altLang="en-US" dirty="0" smtClean="0">
                <a:solidFill>
                  <a:schemeClr val="dk1"/>
                </a:solidFill>
              </a:rPr>
              <a:t>합니다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의사가 퇴원환자라고 판단하면 퇴원간호 후 원무과에서 퇴원수속을 </a:t>
            </a:r>
            <a:r>
              <a:rPr lang="ko-KR" altLang="en-US" dirty="0" smtClean="0">
                <a:solidFill>
                  <a:schemeClr val="dk1"/>
                </a:solidFill>
              </a:rPr>
              <a:t>해줍니다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각 파트의 수행과 보고는 </a:t>
            </a:r>
            <a:r>
              <a:rPr lang="en-US" altLang="ko-KR" dirty="0" err="1" smtClean="0">
                <a:solidFill>
                  <a:schemeClr val="dk1"/>
                </a:solidFill>
              </a:rPr>
              <a:t>alret</a:t>
            </a:r>
            <a:r>
              <a:rPr lang="ko-KR" altLang="en-US" dirty="0" smtClean="0">
                <a:solidFill>
                  <a:schemeClr val="dk1"/>
                </a:solidFill>
              </a:rPr>
              <a:t>을 통한 </a:t>
            </a:r>
            <a:r>
              <a:rPr lang="ko" dirty="0" smtClean="0">
                <a:solidFill>
                  <a:schemeClr val="dk1"/>
                </a:solidFill>
              </a:rPr>
              <a:t>알림으로 전달</a:t>
            </a:r>
            <a:r>
              <a:rPr lang="ko-KR" altLang="en-US" dirty="0" smtClean="0">
                <a:solidFill>
                  <a:schemeClr val="dk1"/>
                </a:solidFill>
              </a:rPr>
              <a:t>됩니다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g1fef81a56f0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2" name="Google Shape;3272;g1fef81a56f0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데이터베이스에 저장된 업무 알림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업무 인계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재원환자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조회 출력</a:t>
            </a:r>
          </a:p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업무 메모에서 글 등록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삭제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가능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1fef81a56f0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1fef81a56f0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데이터베이스에 저장된 업무 알림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업무 인계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재원환자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조회 출력</a:t>
            </a:r>
          </a:p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업무 인계에서 글 등록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댓글등록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삭제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가능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fontAlgn="base"/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재원환자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조회에서 부서의 팀을 이용한 담당 환자 조회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로그인시 해당 직원에 따른 세션 정보를 통한 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권한부여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1fef81a56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1fef81a56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데이터베이스에 저장된 업무 알림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업무 인계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재원환자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조회 출력</a:t>
            </a:r>
          </a:p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업무 인계에서 글 등록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댓글등록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삭제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가능</a:t>
            </a:r>
          </a:p>
          <a:p>
            <a:pPr fontAlgn="base"/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재원환자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조회에서 부서의 팀을 이용한 담당 환자 조회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로그인시 해당 직원에 따른 세션 정보를 통한 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권한부여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g1fef81a56f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Google Shape;3323;g1fef81a56f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데이터베이스에 저장된 업무 알림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업무 인계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재원환자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조회 출력</a:t>
            </a:r>
          </a:p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업무 메모에서 글 등록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삭제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가능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g1fef81a56f0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3" name="Google Shape;3363;g1fef81a56f0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원무과로 로그인 하여 환자 선택 시 수납 페이지</a:t>
            </a:r>
          </a:p>
          <a:p>
            <a:pPr fontAlgn="base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환자 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당 환자 정보가 저장된 값을  불러오며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이용해 계산한 값을 불러와 사용할 수 있게 하였습니다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g1750dcda49b_0_46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9" name="Google Shape;3409;g1750dcda49b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프로그램 구현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g1e662168d5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8" name="Google Shape;2898;g1e662168d5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재원환자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조회에서 직원 데이터베이스에 저장된 부서의 팀을 이용한 담당 환자 조회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기능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61687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1750dcda49b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1750dcda4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규모있는 병원에서는 모두 사용하고 있고, 기반으로 의원들에서도, 사용하는  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</a:rPr>
              <a:t> 다양하고 많은 기능을 담고있어서 배운 기능들을 구현해볼 수 있고, 이후 추가적으로 고급기능을 구현해보기에도 적당하다고 판단 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의료기관에서 환자 서비스를 위해 필요한 의무기록차트를 전자화하여</a:t>
            </a:r>
            <a:endParaRPr lang="ko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의사및 진료지원부서에서 진료차트의 공유를 통해 진료정보의 활용도를 높이고</a:t>
            </a:r>
            <a:endParaRPr lang="ko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차트 보관 및 불출 등의 번거로움을 없애 진료 효율을 높이기 위해</a:t>
            </a:r>
            <a:endParaRPr lang="ko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개발된 차세대 전자 의무기록 시스템입니다.</a:t>
            </a:r>
            <a:endParaRPr lang="ko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(처방 진료 간호 검사 진료지원 연구 경영지원 등등) 통합적, 유기적 , -&gt; 다른 인트라넷을 개발하는데에도 도움이 될것, 활용도가 높다.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 다양하고 많은 기능을 담고있어서 배운 기능들을 구현해볼 수 있고, 이후 추가적으로 고급기능을 구현해보기에도 적당하다고 판단 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할게 많아소,..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배웠던 기능을 다 넣는 프로젝트를 만들고 싶었고, 백엔드에 초점을 맞추고자 하였음. 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병원 인트라넷을 구축하였다.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g19571b7f1ad_1_239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1" name="Google Shape;3181;g19571b7f1ad_1_2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750dcda49b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1750dcda49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1차 구현목표</a:t>
            </a:r>
            <a:r>
              <a:rPr lang="ko-KR" altLang="en-US" sz="1400">
                <a:solidFill>
                  <a:schemeClr val="dk1"/>
                </a:solidFill>
              </a:rPr>
              <a:t>로 </a:t>
            </a:r>
            <a:r>
              <a:rPr lang="en-US" altLang="ko-KR" sz="1400">
                <a:solidFill>
                  <a:schemeClr val="dk1"/>
                </a:solidFill>
              </a:rPr>
              <a:t>eclipse</a:t>
            </a:r>
            <a:r>
              <a:rPr lang="ko-KR" altLang="en-US" sz="1400">
                <a:solidFill>
                  <a:schemeClr val="dk1"/>
                </a:solidFill>
              </a:rPr>
              <a:t>에서 </a:t>
            </a:r>
            <a:r>
              <a:rPr lang="en-US" altLang="ko-KR" sz="1400">
                <a:solidFill>
                  <a:schemeClr val="dk1"/>
                </a:solidFill>
              </a:rPr>
              <a:t>jsp</a:t>
            </a:r>
            <a:r>
              <a:rPr lang="ko-KR" altLang="en-US" sz="1400">
                <a:solidFill>
                  <a:schemeClr val="dk1"/>
                </a:solidFill>
              </a:rPr>
              <a:t>를 사용해서 개발하였습니다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1d74cb6930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5" name="Google Shape;2695;g1d74cb693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2차 구현목표는 수정/개선사항과 새로운 기능 추가로 나눠서 진행하였습니다.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먼저 수정/개선사항으로는 이런 기능들이 있었습니다/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사용자의 편의를 위해 스크롤과 페이징 기능을 추가하였습니다.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파일 업로드시에는 엑셀 파일로 저장될 수 있도록 개선하였습니다.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1d74cb6930d_0_1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1d74cb6930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차 구현 목표는 </a:t>
            </a:r>
            <a:r>
              <a:rPr lang="en-US" altLang="ko-KR">
                <a:solidFill>
                  <a:schemeClr val="dk1"/>
                </a:solidFill>
              </a:rPr>
              <a:t>spring</a:t>
            </a:r>
            <a:r>
              <a:rPr lang="ko-KR" altLang="en-US">
                <a:solidFill>
                  <a:schemeClr val="dk1"/>
                </a:solidFill>
              </a:rPr>
              <a:t>을 통해 구현하였습니다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9571b7f1ad_1_10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9571b7f1ad_1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g1d74cb6930d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5" name="Google Shape;3035;g1d74cb693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0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0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0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0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0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0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0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0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0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Relationship Id="rId2" Type="http://schemas.openxmlformats.org/officeDocument/2006/relationships/hyperlink" Target="http://bit.ly/2Tynxth" TargetMode="External" /><Relationship Id="rId3" Type="http://schemas.openxmlformats.org/officeDocument/2006/relationships/hyperlink" Target="http://bit.ly/2TyoMsr" TargetMode="External" /><Relationship Id="rId4" Type="http://schemas.openxmlformats.org/officeDocument/2006/relationships/hyperlink" Target="http://bit.ly/2TtBDfr" TargetMode="External" /></Relationships>
</file>

<file path=ppt/slideLayouts/_rels/slideLayout1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hyperlink" Target="http://bit.ly/2Tynxth" TargetMode="External" /><Relationship Id="rId3" Type="http://schemas.openxmlformats.org/officeDocument/2006/relationships/hyperlink" Target="http://bit.ly/2TyoMsr" TargetMode="External" /><Relationship Id="rId4" Type="http://schemas.openxmlformats.org/officeDocument/2006/relationships/hyperlink" Target="http://bit.ly/2TtBDfr" TargetMode="External"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hyperlink" Target="http://bit.ly/2Tynxth" TargetMode="External" /><Relationship Id="rId3" Type="http://schemas.openxmlformats.org/officeDocument/2006/relationships/hyperlink" Target="http://bit.ly/2TyoMsr" TargetMode="External" /><Relationship Id="rId4" Type="http://schemas.openxmlformats.org/officeDocument/2006/relationships/hyperlink" Target="http://bit.ly/2TtBDfr" TargetMode="External" /></Relationships>
</file>

<file path=ppt/slideLayouts/_rels/slideLayout6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6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7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7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7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7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7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7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7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7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7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8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9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9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9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9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9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9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9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Relationship Id="rId2" Type="http://schemas.openxmlformats.org/officeDocument/2006/relationships/hyperlink" Target="http://bit.ly/2Tynxth" TargetMode="External" /><Relationship Id="rId3" Type="http://schemas.openxmlformats.org/officeDocument/2006/relationships/hyperlink" Target="http://bit.ly/2TyoMsr" TargetMode="External" /><Relationship Id="rId4" Type="http://schemas.openxmlformats.org/officeDocument/2006/relationships/hyperlink" Target="http://bit.ly/2TtBDfr" TargetMode="External" /></Relationships>
</file>

<file path=ppt/slideLayouts/_rels/slideLayout9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9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6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79" name="Google Shape;979;p106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0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2" name="Google Shape;982;p10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07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10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6" name="Google Shape;986;p10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7" name="Google Shape;987;p10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988" name="Google Shape;988;p10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0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1" name="Google Shape;991;p108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992" name="Google Shape;992;p108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93" name="Google Shape;993;p108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994" name="Google Shape;994;p10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995" name="Google Shape;995;p10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6" name="Google Shape;996;p10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997" name="Google Shape;997;p10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10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10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000" name="Google Shape;1000;p10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09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109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109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109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1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08" name="Google Shape;1008;p11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09" name="Google Shape;1009;p11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0" name="Google Shape;1010;p11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11" name="Google Shape;1011;p11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1"/>
          <p:cNvSpPr txBox="1">
            <a:spLocks noGrp="1"/>
          </p:cNvSpPr>
          <p:nvPr>
            <p:ph type="subTitle" idx="1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16" name="Google Shape;1016;p111"/>
          <p:cNvSpPr txBox="1">
            <a:spLocks noGrp="1"/>
          </p:cNvSpPr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12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3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1" name="Google Shape;1021;p113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022" name="Google Shape;1022;p11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23" name="Google Shape;1023;p11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4" name="Google Shape;1024;p11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25" name="Google Shape;1025;p11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8" name="Google Shape;1028;p11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029" name="Google Shape;1029;p11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030" name="Google Shape;1030;p11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1" name="Google Shape;1031;p11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032" name="Google Shape;1032;p11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11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11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035" name="Google Shape;1035;p11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4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15"/>
          <p:cNvSpPr txBox="1">
            <a:spLocks noGrp="1"/>
          </p:cNvSpPr>
          <p:nvPr>
            <p:ph type="title" hasCustomPrompt="1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040" name="Google Shape;1040;p115"/>
          <p:cNvSpPr txBox="1">
            <a:spLocks noGrp="1"/>
          </p:cNvSpPr>
          <p:nvPr>
            <p:ph type="subTitle" idx="1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17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6" name="Google Shape;1046;p117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47" name="Google Shape;1047;p117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117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9" name="Google Shape;1049;p117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0" name="Google Shape;1050;p117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117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2" name="Google Shape;1052;p117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3" name="Google Shape;1053;p117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117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5" name="Google Shape;1055;p117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6" name="Google Shape;1056;p117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118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0" name="Google Shape;1060;p118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118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118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118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4" name="Google Shape;1064;p118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065" name="Google Shape;1065;p11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66" name="Google Shape;1066;p11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11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68" name="Google Shape;1068;p11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1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1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19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4" name="Google Shape;1074;p119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119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6" name="Google Shape;1076;p119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19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8" name="Google Shape;1078;p119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2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120"/>
          <p:cNvSpPr txBox="1">
            <a:spLocks noGrp="1"/>
          </p:cNvSpPr>
          <p:nvPr>
            <p:ph type="title" idx="2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2" name="Google Shape;1082;p120"/>
          <p:cNvSpPr txBox="1">
            <a:spLocks noGrp="1"/>
          </p:cNvSpPr>
          <p:nvPr>
            <p:ph type="subTitle" idx="1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120"/>
          <p:cNvSpPr txBox="1">
            <a:spLocks noGrp="1"/>
          </p:cNvSpPr>
          <p:nvPr>
            <p:ph type="title" idx="3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4" name="Google Shape;1084;p120"/>
          <p:cNvSpPr txBox="1">
            <a:spLocks noGrp="1"/>
          </p:cNvSpPr>
          <p:nvPr>
            <p:ph type="subTitle" idx="4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120"/>
          <p:cNvSpPr txBox="1">
            <a:spLocks noGrp="1"/>
          </p:cNvSpPr>
          <p:nvPr>
            <p:ph type="title" idx="5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6" name="Google Shape;1086;p120"/>
          <p:cNvSpPr txBox="1">
            <a:spLocks noGrp="1"/>
          </p:cNvSpPr>
          <p:nvPr>
            <p:ph type="subTitle" idx="6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087" name="Google Shape;1087;p1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88" name="Google Shape;1088;p12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1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90" name="Google Shape;1090;p1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2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121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6" name="Google Shape;1096;p121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121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8" name="Google Shape;1098;p121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121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0" name="Google Shape;1100;p121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1" name="Google Shape;1101;p121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2" name="Google Shape;1102;p121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03" name="Google Shape;1103;p12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04" name="Google Shape;1104;p12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5" name="Google Shape;1105;p12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06" name="Google Shape;1106;p12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2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2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2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1" name="Google Shape;1111;p122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2" name="Google Shape;1112;p122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122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4" name="Google Shape;1114;p122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122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6" name="Google Shape;1116;p122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122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8" name="Google Shape;1118;p122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"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1" name="Google Shape;1121;p123"/>
          <p:cNvSpPr txBox="1">
            <a:spLocks noGrp="1"/>
          </p:cNvSpPr>
          <p:nvPr>
            <p:ph type="title" idx="2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2" name="Google Shape;1122;p123"/>
          <p:cNvSpPr txBox="1">
            <a:spLocks noGrp="1"/>
          </p:cNvSpPr>
          <p:nvPr>
            <p:ph type="subTitle" idx="1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123"/>
          <p:cNvSpPr txBox="1">
            <a:spLocks noGrp="1"/>
          </p:cNvSpPr>
          <p:nvPr>
            <p:ph type="title" idx="3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4" name="Google Shape;1124;p123"/>
          <p:cNvSpPr txBox="1">
            <a:spLocks noGrp="1"/>
          </p:cNvSpPr>
          <p:nvPr>
            <p:ph type="subTitle" idx="4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23"/>
          <p:cNvSpPr txBox="1">
            <a:spLocks noGrp="1"/>
          </p:cNvSpPr>
          <p:nvPr>
            <p:ph type="title" idx="5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6" name="Google Shape;1126;p123"/>
          <p:cNvSpPr txBox="1">
            <a:spLocks noGrp="1"/>
          </p:cNvSpPr>
          <p:nvPr>
            <p:ph type="subTitle" idx="6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23"/>
          <p:cNvSpPr txBox="1">
            <a:spLocks noGrp="1"/>
          </p:cNvSpPr>
          <p:nvPr>
            <p:ph type="title" idx="7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8" name="Google Shape;1128;p123"/>
          <p:cNvSpPr txBox="1">
            <a:spLocks noGrp="1"/>
          </p:cNvSpPr>
          <p:nvPr>
            <p:ph type="subTitle" idx="8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123"/>
          <p:cNvSpPr txBox="1">
            <a:spLocks noGrp="1"/>
          </p:cNvSpPr>
          <p:nvPr>
            <p:ph type="title" idx="9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0" name="Google Shape;1130;p123"/>
          <p:cNvSpPr txBox="1">
            <a:spLocks noGrp="1"/>
          </p:cNvSpPr>
          <p:nvPr>
            <p:ph type="subTitle" idx="13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123"/>
          <p:cNvSpPr txBox="1">
            <a:spLocks noGrp="1"/>
          </p:cNvSpPr>
          <p:nvPr>
            <p:ph type="title" idx="14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2" name="Google Shape;1132;p123"/>
          <p:cNvSpPr txBox="1">
            <a:spLocks noGrp="1"/>
          </p:cNvSpPr>
          <p:nvPr>
            <p:ph type="subTitle" idx="15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3" name="Google Shape;1133;p12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34" name="Google Shape;1134;p12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5" name="Google Shape;1135;p12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36" name="Google Shape;1136;p12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2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2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9" name="Google Shape;1139;p12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140" name="Google Shape;1140;p12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141" name="Google Shape;1141;p12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2" name="Google Shape;1142;p12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143" name="Google Shape;1143;p12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12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12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146" name="Google Shape;1146;p12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24"/>
          <p:cNvSpPr txBox="1">
            <a:spLocks noGrp="1"/>
          </p:cNvSpPr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9" name="Google Shape;1149;p124"/>
          <p:cNvSpPr txBox="1">
            <a:spLocks noGrp="1"/>
          </p:cNvSpPr>
          <p:nvPr>
            <p:ph type="subTitle" idx="1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124"/>
          <p:cNvSpPr txBox="1">
            <a:spLocks noGrp="1"/>
          </p:cNvSpPr>
          <p:nvPr>
            <p:ph type="subTitle" idx="2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124"/>
          <p:cNvSpPr txBox="1">
            <a:spLocks noGrp="1"/>
          </p:cNvSpPr>
          <p:nvPr>
            <p:ph type="title" idx="3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2" name="Google Shape;1152;p124"/>
          <p:cNvSpPr txBox="1">
            <a:spLocks noGrp="1"/>
          </p:cNvSpPr>
          <p:nvPr>
            <p:ph type="title" idx="4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3" name="Google Shape;1153;p1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54" name="Google Shape;1154;p12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5" name="Google Shape;1155;p1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56" name="Google Shape;1156;p1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9" name="Google Shape;1159;p12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160" name="Google Shape;1160;p12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161" name="Google Shape;1161;p12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2" name="Google Shape;1162;p12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163" name="Google Shape;1163;p12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12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12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166" name="Google Shape;1166;p12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_1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2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125"/>
          <p:cNvSpPr txBox="1">
            <a:spLocks noGrp="1"/>
          </p:cNvSpPr>
          <p:nvPr>
            <p:ph type="title" idx="2" hasCustomPrompt="1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70" name="Google Shape;1170;p125"/>
          <p:cNvSpPr txBox="1">
            <a:spLocks noGrp="1"/>
          </p:cNvSpPr>
          <p:nvPr>
            <p:ph type="subTitle" idx="1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71" name="Google Shape;1171;p125"/>
          <p:cNvSpPr txBox="1">
            <a:spLocks noGrp="1"/>
          </p:cNvSpPr>
          <p:nvPr>
            <p:ph type="title" idx="3" hasCustomPrompt="1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72" name="Google Shape;1172;p125"/>
          <p:cNvSpPr txBox="1">
            <a:spLocks noGrp="1"/>
          </p:cNvSpPr>
          <p:nvPr>
            <p:ph type="subTitle" idx="4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73" name="Google Shape;1173;p125"/>
          <p:cNvSpPr txBox="1">
            <a:spLocks noGrp="1"/>
          </p:cNvSpPr>
          <p:nvPr>
            <p:ph type="title" idx="5" hasCustomPrompt="1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74" name="Google Shape;1174;p125"/>
          <p:cNvSpPr txBox="1">
            <a:spLocks noGrp="1"/>
          </p:cNvSpPr>
          <p:nvPr>
            <p:ph type="subTitle" idx="6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105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1">
  <p:cSld name="CUSTOM_2_1_1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2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126"/>
          <p:cNvSpPr txBox="1">
            <a:spLocks noGrp="1"/>
          </p:cNvSpPr>
          <p:nvPr>
            <p:ph type="title" idx="2" hasCustomPrompt="1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78" name="Google Shape;1178;p126"/>
          <p:cNvSpPr txBox="1">
            <a:spLocks noGrp="1"/>
          </p:cNvSpPr>
          <p:nvPr>
            <p:ph type="title" idx="3" hasCustomPrompt="1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79" name="Google Shape;1179;p126"/>
          <p:cNvSpPr txBox="1">
            <a:spLocks noGrp="1"/>
          </p:cNvSpPr>
          <p:nvPr>
            <p:ph type="subTitle" idx="1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126"/>
          <p:cNvSpPr txBox="1">
            <a:spLocks noGrp="1"/>
          </p:cNvSpPr>
          <p:nvPr>
            <p:ph type="title" idx="4" hasCustomPrompt="1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1" name="Google Shape;1181;p126"/>
          <p:cNvSpPr txBox="1">
            <a:spLocks noGrp="1"/>
          </p:cNvSpPr>
          <p:nvPr>
            <p:ph type="subTitle" idx="5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126"/>
          <p:cNvSpPr txBox="1">
            <a:spLocks noGrp="1"/>
          </p:cNvSpPr>
          <p:nvPr>
            <p:ph type="title" idx="6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3" name="Google Shape;1183;p126"/>
          <p:cNvSpPr txBox="1">
            <a:spLocks noGrp="1"/>
          </p:cNvSpPr>
          <p:nvPr>
            <p:ph type="title" idx="7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4" name="Google Shape;1184;p126"/>
          <p:cNvSpPr txBox="1">
            <a:spLocks noGrp="1"/>
          </p:cNvSpPr>
          <p:nvPr>
            <p:ph type="subTitle" idx="8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126"/>
          <p:cNvSpPr txBox="1">
            <a:spLocks noGrp="1"/>
          </p:cNvSpPr>
          <p:nvPr>
            <p:ph type="title" idx="9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27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8" name="Google Shape;1188;p127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12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91" name="Google Shape;1191;p12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12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93" name="Google Shape;1193;p12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2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2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6" name="Google Shape;1196;p128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97" name="Google Shape;1197;p128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1199;p1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00" name="Google Shape;1200;p1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1" name="Google Shape;1201;p1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02" name="Google Shape;1202;p1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5" name="Google Shape;1205;p129"/>
          <p:cNvSpPr txBox="1">
            <a:spLocks noGrp="1"/>
          </p:cNvSpPr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6" name="Google Shape;1206;p129"/>
          <p:cNvSpPr txBox="1">
            <a:spLocks noGrp="1"/>
          </p:cNvSpPr>
          <p:nvPr>
            <p:ph type="subTitle" idx="1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30"/>
          <p:cNvSpPr txBox="1">
            <a:spLocks noGrp="1"/>
          </p:cNvSpPr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9" name="Google Shape;1209;p130"/>
          <p:cNvSpPr txBox="1">
            <a:spLocks noGrp="1"/>
          </p:cNvSpPr>
          <p:nvPr>
            <p:ph type="subTitle" idx="1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210" name="Google Shape;1210;p1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11" name="Google Shape;1211;p1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2" name="Google Shape;1212;p1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13" name="Google Shape;1213;p1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6" name="Google Shape;1216;p1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217" name="Google Shape;1217;p1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218" name="Google Shape;1218;p1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9" name="Google Shape;1219;p1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220" name="Google Shape;1220;p1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1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1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223" name="Google Shape;1223;p1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_1"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13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26" name="Google Shape;1226;p13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7" name="Google Shape;1227;p13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8" name="Google Shape;1228;p13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3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3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1" name="Google Shape;1231;p131"/>
          <p:cNvSpPr txBox="1">
            <a:spLocks noGrp="1"/>
          </p:cNvSpPr>
          <p:nvPr>
            <p:ph type="subTitle" idx="1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32" name="Google Shape;1232;p13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132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1235" name="Google Shape;1235;p13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2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2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2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132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1241" name="Google Shape;1241;p13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2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2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2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132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7" name="Google Shape;1247;p132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132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13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51" name="Google Shape;1251;p13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2" name="Google Shape;1252;p13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53" name="Google Shape;1253;p13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3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3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7" name="Google Shape;1257;p13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58" name="Google Shape;1258;p13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9" name="Google Shape;1259;p13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60" name="Google Shape;1260;p13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3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3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3" name="Google Shape;1263;p13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264" name="Google Shape;1264;p13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265" name="Google Shape;1265;p13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6" name="Google Shape;1266;p13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267" name="Google Shape;1267;p13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13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13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270" name="Google Shape;1270;p13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134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1272" name="Google Shape;1272;p134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1273" name="Google Shape;1273;p134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4" name="Google Shape;1274;p13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275" name="Google Shape;1275;p13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13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13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278" name="Google Shape;1278;p134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8" name="Google Shape;68;p1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1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70" name="Google Shape;70;p1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8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76" name="Google Shape;76;p1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77" name="Google Shape;77;p1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" name="Google Shape;78;p1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79" name="Google Shape;79;p1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1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82" name="Google Shape;82;p1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1" name="Google Shape;91;p2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93" name="Google Shape;93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2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5" name="Google Shape;105;p2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2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7" name="Google Shape;107;p2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2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11" name="Google Shape;111;p2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12" name="Google Shape;112;p2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" name="Google Shape;113;p2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14" name="Google Shape;114;p2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17" name="Google Shape;117;p2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 hasCustomPrompt="1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1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2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48" name="Google Shape;148;p2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2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50" name="Google Shape;150;p2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2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 idx="3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4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 idx="5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6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70" name="Google Shape;17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72" name="Google Shape;17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3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6" name="Google Shape;186;p3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3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8" name="Google Shape;188;p3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2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 idx="3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4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5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subTitle" idx="6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7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subTitle" idx="8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 idx="9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subTitle" idx="13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 idx="14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ubTitle" idx="15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3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16" name="Google Shape;216;p3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3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18" name="Google Shape;218;p3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3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22" name="Google Shape;222;p3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23" name="Google Shape;223;p3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4" name="Google Shape;224;p3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25" name="Google Shape;225;p3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28" name="Google Shape;228;p3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subTitle" idx="1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subTitle" idx="2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 idx="3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title" idx="4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3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36" name="Google Shape;236;p3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3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8" name="Google Shape;238;p3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" name="Google Shape;241;p3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42" name="Google Shape;242;p3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43" name="Google Shape;243;p3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4" name="Google Shape;244;p3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45" name="Google Shape;245;p3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3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3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48" name="Google Shape;248;p3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 idx="2" hasCustomPrompt="1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 idx="3" hasCustomPrompt="1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4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5" hasCustomPrompt="1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6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1">
  <p:cSld name="CUSTOM_2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title" idx="2" hasCustomPrompt="1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0" name="Google Shape;260;p36"/>
          <p:cNvSpPr txBox="1">
            <a:spLocks noGrp="1"/>
          </p:cNvSpPr>
          <p:nvPr>
            <p:ph type="title" idx="3" hasCustomPrompt="1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1" name="Google Shape;261;p36"/>
          <p:cNvSpPr txBox="1">
            <a:spLocks noGrp="1"/>
          </p:cNvSpPr>
          <p:nvPr>
            <p:ph type="subTitle" idx="1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title" idx="4" hasCustomPrompt="1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5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title" idx="6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7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8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title" idx="9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73" name="Google Shape;273;p3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3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75" name="Google Shape;275;p3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2" name="Google Shape;282;p3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3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1" name="Google Shape;291;p40"/>
          <p:cNvSpPr txBox="1">
            <a:spLocks noGrp="1"/>
          </p:cNvSpPr>
          <p:nvPr>
            <p:ph type="subTitle" idx="1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4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3" name="Google Shape;293;p4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" name="Google Shape;294;p4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5" name="Google Shape;295;p4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8" name="Google Shape;298;p4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9" name="Google Shape;299;p4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00" name="Google Shape;300;p4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" name="Google Shape;301;p4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2" name="Google Shape;302;p4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4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4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5" name="Google Shape;305;p4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4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08" name="Google Shape;308;p4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4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10" name="Google Shape;310;p4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3" name="Google Shape;313;p41"/>
          <p:cNvSpPr txBox="1">
            <a:spLocks noGrp="1"/>
          </p:cNvSpPr>
          <p:nvPr>
            <p:ph type="subTitle" idx="1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42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317" name="Google Shape;317;p4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2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42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323" name="Google Shape;323;p4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2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33" name="Google Shape;333;p4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4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35" name="Google Shape;335;p4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4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40" name="Google Shape;340;p4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4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42" name="Google Shape;342;p4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" name="Google Shape;345;p4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46" name="Google Shape;346;p4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47" name="Google Shape;347;p4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4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49" name="Google Shape;349;p4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52" name="Google Shape;352;p4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44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54" name="Google Shape;354;p44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55" name="Google Shape;355;p44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6" name="Google Shape;356;p4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57" name="Google Shape;357;p4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4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4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60" name="Google Shape;360;p44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0" name="Google Shape;370;p4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7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4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74" name="Google Shape;374;p4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4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76" name="Google Shape;376;p4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4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9" name="Google Shape;379;p48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80" name="Google Shape;380;p48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48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82" name="Google Shape;382;p4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83" name="Google Shape;383;p4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4" name="Google Shape;384;p4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85" name="Google Shape;385;p4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4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4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88" name="Google Shape;388;p4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49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9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9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5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97" name="Google Shape;397;p5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5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99" name="Google Shape;399;p5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>
            <a:spLocks noGrp="1"/>
          </p:cNvSpPr>
          <p:nvPr>
            <p:ph type="subTitle" idx="1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4" name="Google Shape;404;p51"/>
          <p:cNvSpPr txBox="1">
            <a:spLocks noGrp="1"/>
          </p:cNvSpPr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9" name="Google Shape;409;p53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5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1" name="Google Shape;411;p5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5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13" name="Google Shape;413;p5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5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17" name="Google Shape;417;p5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18" name="Google Shape;418;p5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9" name="Google Shape;419;p5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20" name="Google Shape;420;p5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5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5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423" name="Google Shape;423;p5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>
            <a:spLocks noGrp="1"/>
          </p:cNvSpPr>
          <p:nvPr>
            <p:ph type="title" hasCustomPrompt="1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28" name="Google Shape;428;p55"/>
          <p:cNvSpPr txBox="1">
            <a:spLocks noGrp="1"/>
          </p:cNvSpPr>
          <p:nvPr>
            <p:ph type="subTitle" idx="1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4" name="Google Shape;434;p57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5" name="Google Shape;435;p57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57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7" name="Google Shape;437;p57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8" name="Google Shape;438;p57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57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0" name="Google Shape;440;p57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1" name="Google Shape;441;p57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57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57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4" name="Google Shape;444;p57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58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58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58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58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2" name="Google Shape;452;p58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453" name="Google Shape;453;p5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54" name="Google Shape;454;p5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5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56" name="Google Shape;456;p5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59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2" name="Google Shape;462;p59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59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4" name="Google Shape;464;p59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59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6" name="Google Shape;466;p59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60"/>
          <p:cNvSpPr txBox="1">
            <a:spLocks noGrp="1"/>
          </p:cNvSpPr>
          <p:nvPr>
            <p:ph type="title" idx="2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0" name="Google Shape;470;p60"/>
          <p:cNvSpPr txBox="1">
            <a:spLocks noGrp="1"/>
          </p:cNvSpPr>
          <p:nvPr>
            <p:ph type="subTitle" idx="1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60"/>
          <p:cNvSpPr txBox="1">
            <a:spLocks noGrp="1"/>
          </p:cNvSpPr>
          <p:nvPr>
            <p:ph type="title" idx="3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2" name="Google Shape;472;p60"/>
          <p:cNvSpPr txBox="1">
            <a:spLocks noGrp="1"/>
          </p:cNvSpPr>
          <p:nvPr>
            <p:ph type="subTitle" idx="4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60"/>
          <p:cNvSpPr txBox="1">
            <a:spLocks noGrp="1"/>
          </p:cNvSpPr>
          <p:nvPr>
            <p:ph type="title" idx="5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4" name="Google Shape;474;p60"/>
          <p:cNvSpPr txBox="1">
            <a:spLocks noGrp="1"/>
          </p:cNvSpPr>
          <p:nvPr>
            <p:ph type="subTitle" idx="6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475" name="Google Shape;475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76" name="Google Shape;476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78" name="Google Shape;478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61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4" name="Google Shape;484;p61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61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6" name="Google Shape;486;p61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61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8" name="Google Shape;488;p61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61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0" name="Google Shape;490;p61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491" name="Google Shape;491;p6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92" name="Google Shape;492;p6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3" name="Google Shape;493;p6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94" name="Google Shape;494;p6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62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0" name="Google Shape;500;p62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62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2" name="Google Shape;502;p62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62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4" name="Google Shape;504;p62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62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" name="Google Shape;506;p62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3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63"/>
          <p:cNvSpPr txBox="1">
            <a:spLocks noGrp="1"/>
          </p:cNvSpPr>
          <p:nvPr>
            <p:ph type="title" idx="2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0" name="Google Shape;510;p63"/>
          <p:cNvSpPr txBox="1">
            <a:spLocks noGrp="1"/>
          </p:cNvSpPr>
          <p:nvPr>
            <p:ph type="subTitle" idx="1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63"/>
          <p:cNvSpPr txBox="1">
            <a:spLocks noGrp="1"/>
          </p:cNvSpPr>
          <p:nvPr>
            <p:ph type="title" idx="3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2" name="Google Shape;512;p63"/>
          <p:cNvSpPr txBox="1">
            <a:spLocks noGrp="1"/>
          </p:cNvSpPr>
          <p:nvPr>
            <p:ph type="subTitle" idx="4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title" idx="5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4" name="Google Shape;514;p63"/>
          <p:cNvSpPr txBox="1">
            <a:spLocks noGrp="1"/>
          </p:cNvSpPr>
          <p:nvPr>
            <p:ph type="subTitle" idx="6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63"/>
          <p:cNvSpPr txBox="1">
            <a:spLocks noGrp="1"/>
          </p:cNvSpPr>
          <p:nvPr>
            <p:ph type="title" idx="7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6" name="Google Shape;516;p63"/>
          <p:cNvSpPr txBox="1">
            <a:spLocks noGrp="1"/>
          </p:cNvSpPr>
          <p:nvPr>
            <p:ph type="subTitle" idx="8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63"/>
          <p:cNvSpPr txBox="1">
            <a:spLocks noGrp="1"/>
          </p:cNvSpPr>
          <p:nvPr>
            <p:ph type="title" idx="9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8" name="Google Shape;518;p63"/>
          <p:cNvSpPr txBox="1">
            <a:spLocks noGrp="1"/>
          </p:cNvSpPr>
          <p:nvPr>
            <p:ph type="subTitle" idx="13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63"/>
          <p:cNvSpPr txBox="1">
            <a:spLocks noGrp="1"/>
          </p:cNvSpPr>
          <p:nvPr>
            <p:ph type="title" idx="14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0" name="Google Shape;520;p63"/>
          <p:cNvSpPr txBox="1">
            <a:spLocks noGrp="1"/>
          </p:cNvSpPr>
          <p:nvPr>
            <p:ph type="subTitle" idx="15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21" name="Google Shape;521;p6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22" name="Google Shape;522;p6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" name="Google Shape;523;p6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24" name="Google Shape;524;p6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6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6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527;p6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28" name="Google Shape;528;p6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29" name="Google Shape;529;p6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6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31" name="Google Shape;531;p6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6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6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34" name="Google Shape;534;p6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>
            <a:spLocks noGrp="1"/>
          </p:cNvSpPr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7" name="Google Shape;537;p64"/>
          <p:cNvSpPr txBox="1">
            <a:spLocks noGrp="1"/>
          </p:cNvSpPr>
          <p:nvPr>
            <p:ph type="subTitle" idx="1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64"/>
          <p:cNvSpPr txBox="1">
            <a:spLocks noGrp="1"/>
          </p:cNvSpPr>
          <p:nvPr>
            <p:ph type="subTitle" idx="2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64"/>
          <p:cNvSpPr txBox="1">
            <a:spLocks noGrp="1"/>
          </p:cNvSpPr>
          <p:nvPr>
            <p:ph type="title" idx="3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0" name="Google Shape;540;p64"/>
          <p:cNvSpPr txBox="1">
            <a:spLocks noGrp="1"/>
          </p:cNvSpPr>
          <p:nvPr>
            <p:ph type="title" idx="4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41" name="Google Shape;541;p6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2" name="Google Shape;542;p6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6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4" name="Google Shape;544;p6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6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6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7" name="Google Shape;547;p6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48" name="Google Shape;548;p6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49" name="Google Shape;549;p6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" name="Google Shape;550;p6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51" name="Google Shape;551;p6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6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6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54" name="Google Shape;554;p6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_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65"/>
          <p:cNvSpPr txBox="1">
            <a:spLocks noGrp="1"/>
          </p:cNvSpPr>
          <p:nvPr>
            <p:ph type="title" idx="2" hasCustomPrompt="1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58" name="Google Shape;558;p65"/>
          <p:cNvSpPr txBox="1">
            <a:spLocks noGrp="1"/>
          </p:cNvSpPr>
          <p:nvPr>
            <p:ph type="subTitle" idx="1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title" idx="3" hasCustomPrompt="1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0" name="Google Shape;560;p65"/>
          <p:cNvSpPr txBox="1">
            <a:spLocks noGrp="1"/>
          </p:cNvSpPr>
          <p:nvPr>
            <p:ph type="subTitle" idx="4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65"/>
          <p:cNvSpPr txBox="1">
            <a:spLocks noGrp="1"/>
          </p:cNvSpPr>
          <p:nvPr>
            <p:ph type="title" idx="5" hasCustomPrompt="1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2" name="Google Shape;562;p65"/>
          <p:cNvSpPr txBox="1">
            <a:spLocks noGrp="1"/>
          </p:cNvSpPr>
          <p:nvPr>
            <p:ph type="subTitle" idx="6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1">
  <p:cSld name="CUSTOM_2_1_1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66"/>
          <p:cNvSpPr txBox="1">
            <a:spLocks noGrp="1"/>
          </p:cNvSpPr>
          <p:nvPr>
            <p:ph type="title" idx="2" hasCustomPrompt="1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6" name="Google Shape;566;p66"/>
          <p:cNvSpPr txBox="1">
            <a:spLocks noGrp="1"/>
          </p:cNvSpPr>
          <p:nvPr>
            <p:ph type="title" idx="3" hasCustomPrompt="1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7" name="Google Shape;567;p66"/>
          <p:cNvSpPr txBox="1">
            <a:spLocks noGrp="1"/>
          </p:cNvSpPr>
          <p:nvPr>
            <p:ph type="subTitle" idx="1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66"/>
          <p:cNvSpPr txBox="1">
            <a:spLocks noGrp="1"/>
          </p:cNvSpPr>
          <p:nvPr>
            <p:ph type="title" idx="4" hasCustomPrompt="1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9" name="Google Shape;569;p66"/>
          <p:cNvSpPr txBox="1">
            <a:spLocks noGrp="1"/>
          </p:cNvSpPr>
          <p:nvPr>
            <p:ph type="subTitle" idx="5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66"/>
          <p:cNvSpPr txBox="1">
            <a:spLocks noGrp="1"/>
          </p:cNvSpPr>
          <p:nvPr>
            <p:ph type="title" idx="6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1" name="Google Shape;571;p66"/>
          <p:cNvSpPr txBox="1">
            <a:spLocks noGrp="1"/>
          </p:cNvSpPr>
          <p:nvPr>
            <p:ph type="title" idx="7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2" name="Google Shape;572;p66"/>
          <p:cNvSpPr txBox="1">
            <a:spLocks noGrp="1"/>
          </p:cNvSpPr>
          <p:nvPr>
            <p:ph type="subTitle" idx="8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6"/>
          <p:cNvSpPr txBox="1">
            <a:spLocks noGrp="1"/>
          </p:cNvSpPr>
          <p:nvPr>
            <p:ph type="title" idx="9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6" name="Google Shape;576;p67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6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79" name="Google Shape;579;p6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0" name="Google Shape;580;p6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81" name="Google Shape;581;p6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6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6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Google Shape;584;p68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5" name="Google Shape;585;p68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6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88" name="Google Shape;588;p6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6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90" name="Google Shape;590;p6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6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6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3" name="Google Shape;593;p69"/>
          <p:cNvSpPr txBox="1">
            <a:spLocks noGrp="1"/>
          </p:cNvSpPr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4" name="Google Shape;594;p69"/>
          <p:cNvSpPr txBox="1">
            <a:spLocks noGrp="1"/>
          </p:cNvSpPr>
          <p:nvPr>
            <p:ph type="subTitle" idx="1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7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14" name="Google Shape;614;p7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5" name="Google Shape;615;p7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16" name="Google Shape;616;p7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7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7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9" name="Google Shape;619;p71"/>
          <p:cNvSpPr txBox="1">
            <a:spLocks noGrp="1"/>
          </p:cNvSpPr>
          <p:nvPr>
            <p:ph type="subTitle" idx="1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20" name="Google Shape;620;p7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72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623" name="Google Shape;623;p7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2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2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2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72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629" name="Google Shape;629;p7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2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2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2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72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5" name="Google Shape;635;p72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72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7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39" name="Google Shape;639;p7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0" name="Google Shape;640;p7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41" name="Google Shape;641;p7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7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7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7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46" name="Google Shape;646;p7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7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48" name="Google Shape;648;p7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7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7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1" name="Google Shape;651;p7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52" name="Google Shape;652;p7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53" name="Google Shape;653;p7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4" name="Google Shape;654;p7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55" name="Google Shape;655;p7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7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7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58" name="Google Shape;658;p7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74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660" name="Google Shape;660;p74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661" name="Google Shape;661;p74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2" name="Google Shape;662;p7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63" name="Google Shape;663;p7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7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7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66" name="Google Shape;666;p74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7" name="Google Shape;367;p46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976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6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3" name="Google Shape;673;p76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6" name="Google Shape;676;p7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77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7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80" name="Google Shape;680;p7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1" name="Google Shape;681;p7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82" name="Google Shape;682;p7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7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7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5" name="Google Shape;685;p78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686" name="Google Shape;686;p78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87" name="Google Shape;687;p78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88" name="Google Shape;688;p7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89" name="Google Shape;689;p7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0" name="Google Shape;690;p7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91" name="Google Shape;691;p7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7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7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94" name="Google Shape;694;p7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9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9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79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79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2" name="Google Shape;702;p8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703" name="Google Shape;703;p8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4" name="Google Shape;704;p8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705" name="Google Shape;705;p8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8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8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1"/>
          <p:cNvSpPr txBox="1">
            <a:spLocks noGrp="1"/>
          </p:cNvSpPr>
          <p:nvPr>
            <p:ph type="subTitle" idx="1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10" name="Google Shape;710;p81"/>
          <p:cNvSpPr txBox="1">
            <a:spLocks noGrp="1"/>
          </p:cNvSpPr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2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3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5" name="Google Shape;715;p83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716" name="Google Shape;716;p8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717" name="Google Shape;717;p8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8" name="Google Shape;718;p8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719" name="Google Shape;719;p8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2" name="Google Shape;722;p8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723" name="Google Shape;723;p8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724" name="Google Shape;724;p8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5" name="Google Shape;725;p8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726" name="Google Shape;726;p8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8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8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729" name="Google Shape;729;p8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4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5"/>
          <p:cNvSpPr txBox="1">
            <a:spLocks noGrp="1"/>
          </p:cNvSpPr>
          <p:nvPr>
            <p:ph type="title" hasCustomPrompt="1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34" name="Google Shape;734;p85"/>
          <p:cNvSpPr txBox="1">
            <a:spLocks noGrp="1"/>
          </p:cNvSpPr>
          <p:nvPr>
            <p:ph type="subTitle" idx="1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87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0" name="Google Shape;740;p87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1" name="Google Shape;741;p87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87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3" name="Google Shape;743;p87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4" name="Google Shape;744;p87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87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6" name="Google Shape;746;p87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7" name="Google Shape;747;p87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87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9" name="Google Shape;749;p87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50" name="Google Shape;750;p87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88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4" name="Google Shape;754;p88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88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6" name="Google Shape;756;p88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88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8" name="Google Shape;758;p88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759" name="Google Shape;759;p8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760" name="Google Shape;760;p8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1" name="Google Shape;761;p8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762" name="Google Shape;762;p8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89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8" name="Google Shape;768;p89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89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0" name="Google Shape;770;p89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89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2" name="Google Shape;772;p89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90"/>
          <p:cNvSpPr txBox="1">
            <a:spLocks noGrp="1"/>
          </p:cNvSpPr>
          <p:nvPr>
            <p:ph type="title" idx="2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6" name="Google Shape;776;p90"/>
          <p:cNvSpPr txBox="1">
            <a:spLocks noGrp="1"/>
          </p:cNvSpPr>
          <p:nvPr>
            <p:ph type="subTitle" idx="1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90"/>
          <p:cNvSpPr txBox="1">
            <a:spLocks noGrp="1"/>
          </p:cNvSpPr>
          <p:nvPr>
            <p:ph type="title" idx="3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8" name="Google Shape;778;p90"/>
          <p:cNvSpPr txBox="1">
            <a:spLocks noGrp="1"/>
          </p:cNvSpPr>
          <p:nvPr>
            <p:ph type="subTitle" idx="4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90"/>
          <p:cNvSpPr txBox="1">
            <a:spLocks noGrp="1"/>
          </p:cNvSpPr>
          <p:nvPr>
            <p:ph type="title" idx="5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0" name="Google Shape;780;p90"/>
          <p:cNvSpPr txBox="1">
            <a:spLocks noGrp="1"/>
          </p:cNvSpPr>
          <p:nvPr>
            <p:ph type="subTitle" idx="6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781" name="Google Shape;781;p9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782" name="Google Shape;782;p9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3" name="Google Shape;783;p9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784" name="Google Shape;784;p9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9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9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91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0" name="Google Shape;790;p91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91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2" name="Google Shape;792;p91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91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4" name="Google Shape;794;p91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91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6" name="Google Shape;796;p91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9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798" name="Google Shape;798;p9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9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800" name="Google Shape;800;p9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9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9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92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6" name="Google Shape;806;p92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92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8" name="Google Shape;808;p92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92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0" name="Google Shape;810;p92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92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2" name="Google Shape;812;p92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3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93"/>
          <p:cNvSpPr txBox="1">
            <a:spLocks noGrp="1"/>
          </p:cNvSpPr>
          <p:nvPr>
            <p:ph type="title" idx="2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6" name="Google Shape;816;p93"/>
          <p:cNvSpPr txBox="1">
            <a:spLocks noGrp="1"/>
          </p:cNvSpPr>
          <p:nvPr>
            <p:ph type="subTitle" idx="1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93"/>
          <p:cNvSpPr txBox="1">
            <a:spLocks noGrp="1"/>
          </p:cNvSpPr>
          <p:nvPr>
            <p:ph type="title" idx="3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8" name="Google Shape;818;p93"/>
          <p:cNvSpPr txBox="1">
            <a:spLocks noGrp="1"/>
          </p:cNvSpPr>
          <p:nvPr>
            <p:ph type="subTitle" idx="4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93"/>
          <p:cNvSpPr txBox="1">
            <a:spLocks noGrp="1"/>
          </p:cNvSpPr>
          <p:nvPr>
            <p:ph type="title" idx="5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0" name="Google Shape;820;p93"/>
          <p:cNvSpPr txBox="1">
            <a:spLocks noGrp="1"/>
          </p:cNvSpPr>
          <p:nvPr>
            <p:ph type="subTitle" idx="6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93"/>
          <p:cNvSpPr txBox="1">
            <a:spLocks noGrp="1"/>
          </p:cNvSpPr>
          <p:nvPr>
            <p:ph type="title" idx="7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2" name="Google Shape;822;p93"/>
          <p:cNvSpPr txBox="1">
            <a:spLocks noGrp="1"/>
          </p:cNvSpPr>
          <p:nvPr>
            <p:ph type="subTitle" idx="8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93"/>
          <p:cNvSpPr txBox="1">
            <a:spLocks noGrp="1"/>
          </p:cNvSpPr>
          <p:nvPr>
            <p:ph type="title" idx="9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4" name="Google Shape;824;p93"/>
          <p:cNvSpPr txBox="1">
            <a:spLocks noGrp="1"/>
          </p:cNvSpPr>
          <p:nvPr>
            <p:ph type="subTitle" idx="13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93"/>
          <p:cNvSpPr txBox="1">
            <a:spLocks noGrp="1"/>
          </p:cNvSpPr>
          <p:nvPr>
            <p:ph type="title" idx="14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6" name="Google Shape;826;p93"/>
          <p:cNvSpPr txBox="1">
            <a:spLocks noGrp="1"/>
          </p:cNvSpPr>
          <p:nvPr>
            <p:ph type="subTitle" idx="15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827" name="Google Shape;827;p9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828" name="Google Shape;828;p9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9" name="Google Shape;829;p9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830" name="Google Shape;830;p9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9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9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3" name="Google Shape;833;p9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834" name="Google Shape;834;p9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835" name="Google Shape;835;p9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6" name="Google Shape;836;p9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837" name="Google Shape;837;p9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9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9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840" name="Google Shape;840;p9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4"/>
          <p:cNvSpPr txBox="1">
            <a:spLocks noGrp="1"/>
          </p:cNvSpPr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3" name="Google Shape;843;p94"/>
          <p:cNvSpPr txBox="1">
            <a:spLocks noGrp="1"/>
          </p:cNvSpPr>
          <p:nvPr>
            <p:ph type="subTitle" idx="1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94"/>
          <p:cNvSpPr txBox="1">
            <a:spLocks noGrp="1"/>
          </p:cNvSpPr>
          <p:nvPr>
            <p:ph type="subTitle" idx="2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94"/>
          <p:cNvSpPr txBox="1">
            <a:spLocks noGrp="1"/>
          </p:cNvSpPr>
          <p:nvPr>
            <p:ph type="title" idx="3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6" name="Google Shape;846;p94"/>
          <p:cNvSpPr txBox="1">
            <a:spLocks noGrp="1"/>
          </p:cNvSpPr>
          <p:nvPr>
            <p:ph type="title" idx="4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47" name="Google Shape;847;p9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848" name="Google Shape;848;p9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9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850" name="Google Shape;850;p9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9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9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9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854" name="Google Shape;854;p9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855" name="Google Shape;855;p9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6" name="Google Shape;856;p9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857" name="Google Shape;857;p9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9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9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860" name="Google Shape;860;p9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_1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95"/>
          <p:cNvSpPr txBox="1">
            <a:spLocks noGrp="1"/>
          </p:cNvSpPr>
          <p:nvPr>
            <p:ph type="title" idx="2" hasCustomPrompt="1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64" name="Google Shape;864;p95"/>
          <p:cNvSpPr txBox="1">
            <a:spLocks noGrp="1"/>
          </p:cNvSpPr>
          <p:nvPr>
            <p:ph type="subTitle" idx="1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95"/>
          <p:cNvSpPr txBox="1">
            <a:spLocks noGrp="1"/>
          </p:cNvSpPr>
          <p:nvPr>
            <p:ph type="title" idx="3" hasCustomPrompt="1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66" name="Google Shape;866;p95"/>
          <p:cNvSpPr txBox="1">
            <a:spLocks noGrp="1"/>
          </p:cNvSpPr>
          <p:nvPr>
            <p:ph type="subTitle" idx="4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95"/>
          <p:cNvSpPr txBox="1">
            <a:spLocks noGrp="1"/>
          </p:cNvSpPr>
          <p:nvPr>
            <p:ph type="title" idx="5" hasCustomPrompt="1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68" name="Google Shape;868;p95"/>
          <p:cNvSpPr txBox="1">
            <a:spLocks noGrp="1"/>
          </p:cNvSpPr>
          <p:nvPr>
            <p:ph type="subTitle" idx="6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1">
  <p:cSld name="CUSTOM_2_1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96"/>
          <p:cNvSpPr txBox="1">
            <a:spLocks noGrp="1"/>
          </p:cNvSpPr>
          <p:nvPr>
            <p:ph type="title" idx="2" hasCustomPrompt="1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72" name="Google Shape;872;p96"/>
          <p:cNvSpPr txBox="1">
            <a:spLocks noGrp="1"/>
          </p:cNvSpPr>
          <p:nvPr>
            <p:ph type="title" idx="3" hasCustomPrompt="1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73" name="Google Shape;873;p96"/>
          <p:cNvSpPr txBox="1">
            <a:spLocks noGrp="1"/>
          </p:cNvSpPr>
          <p:nvPr>
            <p:ph type="subTitle" idx="1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96"/>
          <p:cNvSpPr txBox="1">
            <a:spLocks noGrp="1"/>
          </p:cNvSpPr>
          <p:nvPr>
            <p:ph type="title" idx="4" hasCustomPrompt="1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75" name="Google Shape;875;p96"/>
          <p:cNvSpPr txBox="1">
            <a:spLocks noGrp="1"/>
          </p:cNvSpPr>
          <p:nvPr>
            <p:ph type="subTitle" idx="5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96"/>
          <p:cNvSpPr txBox="1">
            <a:spLocks noGrp="1"/>
          </p:cNvSpPr>
          <p:nvPr>
            <p:ph type="title" idx="6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7" name="Google Shape;877;p96"/>
          <p:cNvSpPr txBox="1">
            <a:spLocks noGrp="1"/>
          </p:cNvSpPr>
          <p:nvPr>
            <p:ph type="title" idx="7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8" name="Google Shape;878;p96"/>
          <p:cNvSpPr txBox="1">
            <a:spLocks noGrp="1"/>
          </p:cNvSpPr>
          <p:nvPr>
            <p:ph type="subTitle" idx="8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96"/>
          <p:cNvSpPr txBox="1">
            <a:spLocks noGrp="1"/>
          </p:cNvSpPr>
          <p:nvPr>
            <p:ph type="title" idx="9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7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2" name="Google Shape;882;p97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9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885" name="Google Shape;885;p9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886;p9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887" name="Google Shape;887;p9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9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9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0" name="Google Shape;890;p98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1" name="Google Shape;891;p98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9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894" name="Google Shape;894;p9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5" name="Google Shape;895;p9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896" name="Google Shape;896;p9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9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9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9" name="Google Shape;899;p99"/>
          <p:cNvSpPr txBox="1">
            <a:spLocks noGrp="1"/>
          </p:cNvSpPr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0" name="Google Shape;900;p99"/>
          <p:cNvSpPr txBox="1">
            <a:spLocks noGrp="1"/>
          </p:cNvSpPr>
          <p:nvPr>
            <p:ph type="subTitle" idx="1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00"/>
          <p:cNvSpPr txBox="1">
            <a:spLocks noGrp="1"/>
          </p:cNvSpPr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3" name="Google Shape;903;p100"/>
          <p:cNvSpPr txBox="1">
            <a:spLocks noGrp="1"/>
          </p:cNvSpPr>
          <p:nvPr>
            <p:ph type="subTitle" idx="1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904" name="Google Shape;904;p10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05" name="Google Shape;905;p10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6" name="Google Shape;906;p10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907" name="Google Shape;907;p10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0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0" name="Google Shape;910;p10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911" name="Google Shape;911;p10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912" name="Google Shape;912;p10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3" name="Google Shape;913;p10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914" name="Google Shape;914;p10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10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10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917" name="Google Shape;917;p10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_1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10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20" name="Google Shape;920;p10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1" name="Google Shape;921;p10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922" name="Google Shape;922;p10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0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5" name="Google Shape;925;p101"/>
          <p:cNvSpPr txBox="1">
            <a:spLocks noGrp="1"/>
          </p:cNvSpPr>
          <p:nvPr>
            <p:ph type="subTitle" idx="1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26" name="Google Shape;926;p10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102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929" name="Google Shape;929;p10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2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2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2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102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935" name="Google Shape;935;p10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2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02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02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102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1" name="Google Shape;941;p102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102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ko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ko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10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45" name="Google Shape;945;p10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10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947" name="Google Shape;947;p10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10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52" name="Google Shape;952;p10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3" name="Google Shape;953;p10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954" name="Google Shape;954;p10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0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0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7" name="Google Shape;957;p10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958" name="Google Shape;958;p10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959" name="Google Shape;959;p10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0" name="Google Shape;960;p10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961" name="Google Shape;961;p10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10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10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964" name="Google Shape;964;p10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5" name="Google Shape;965;p104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966" name="Google Shape;966;p104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967" name="Google Shape;967;p104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8" name="Google Shape;968;p10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969" name="Google Shape;969;p10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10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10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972" name="Google Shape;972;p104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10" Type="http://schemas.openxmlformats.org/officeDocument/2006/relationships/slideLayout" Target="../slideLayouts/slideLayout23.xml"  /><Relationship Id="rId11" Type="http://schemas.openxmlformats.org/officeDocument/2006/relationships/slideLayout" Target="../slideLayouts/slideLayout24.xml"  /><Relationship Id="rId12" Type="http://schemas.openxmlformats.org/officeDocument/2006/relationships/slideLayout" Target="../slideLayouts/slideLayout25.xml"  /><Relationship Id="rId13" Type="http://schemas.openxmlformats.org/officeDocument/2006/relationships/slideLayout" Target="../slideLayouts/slideLayout26.xml"  /><Relationship Id="rId14" Type="http://schemas.openxmlformats.org/officeDocument/2006/relationships/slideLayout" Target="../slideLayouts/slideLayout27.xml"  /><Relationship Id="rId15" Type="http://schemas.openxmlformats.org/officeDocument/2006/relationships/slideLayout" Target="../slideLayouts/slideLayout28.xml"  /><Relationship Id="rId16" Type="http://schemas.openxmlformats.org/officeDocument/2006/relationships/slideLayout" Target="../slideLayouts/slideLayout29.xml"  /><Relationship Id="rId17" Type="http://schemas.openxmlformats.org/officeDocument/2006/relationships/slideLayout" Target="../slideLayouts/slideLayout30.xml"  /><Relationship Id="rId18" Type="http://schemas.openxmlformats.org/officeDocument/2006/relationships/slideLayout" Target="../slideLayouts/slideLayout31.xml"  /><Relationship Id="rId19" Type="http://schemas.openxmlformats.org/officeDocument/2006/relationships/slideLayout" Target="../slideLayouts/slideLayout32.xml"  /><Relationship Id="rId2" Type="http://schemas.openxmlformats.org/officeDocument/2006/relationships/slideLayout" Target="../slideLayouts/slideLayout15.xml"  /><Relationship Id="rId20" Type="http://schemas.openxmlformats.org/officeDocument/2006/relationships/slideLayout" Target="../slideLayouts/slideLayout33.xml"  /><Relationship Id="rId21" Type="http://schemas.openxmlformats.org/officeDocument/2006/relationships/slideLayout" Target="../slideLayouts/slideLayout34.xml"  /><Relationship Id="rId22" Type="http://schemas.openxmlformats.org/officeDocument/2006/relationships/slideLayout" Target="../slideLayouts/slideLayout35.xml"  /><Relationship Id="rId23" Type="http://schemas.openxmlformats.org/officeDocument/2006/relationships/slideLayout" Target="../slideLayouts/slideLayout36.xml"  /><Relationship Id="rId24" Type="http://schemas.openxmlformats.org/officeDocument/2006/relationships/slideLayout" Target="../slideLayouts/slideLayout37.xml"  /><Relationship Id="rId25" Type="http://schemas.openxmlformats.org/officeDocument/2006/relationships/slideLayout" Target="../slideLayouts/slideLayout38.xml"  /><Relationship Id="rId26" Type="http://schemas.openxmlformats.org/officeDocument/2006/relationships/slideLayout" Target="../slideLayouts/slideLayout39.xml"  /><Relationship Id="rId27" Type="http://schemas.openxmlformats.org/officeDocument/2006/relationships/slideLayout" Target="../slideLayouts/slideLayout40.xml"  /><Relationship Id="rId28" Type="http://schemas.openxmlformats.org/officeDocument/2006/relationships/slideLayout" Target="../slideLayouts/slideLayout41.xml"  /><Relationship Id="rId29" Type="http://schemas.openxmlformats.org/officeDocument/2006/relationships/slideLayout" Target="../slideLayouts/slideLayout42.xml"  /><Relationship Id="rId3" Type="http://schemas.openxmlformats.org/officeDocument/2006/relationships/slideLayout" Target="../slideLayouts/slideLayout16.xml"  /><Relationship Id="rId30" Type="http://schemas.openxmlformats.org/officeDocument/2006/relationships/theme" Target="../theme/theme2.xml"  /><Relationship Id="rId4" Type="http://schemas.openxmlformats.org/officeDocument/2006/relationships/slideLayout" Target="../slideLayouts/slideLayout17.xml"  /><Relationship Id="rId5" Type="http://schemas.openxmlformats.org/officeDocument/2006/relationships/slideLayout" Target="../slideLayouts/slideLayout18.xml"  /><Relationship Id="rId6" Type="http://schemas.openxmlformats.org/officeDocument/2006/relationships/slideLayout" Target="../slideLayouts/slideLayout19.xml"  /><Relationship Id="rId7" Type="http://schemas.openxmlformats.org/officeDocument/2006/relationships/slideLayout" Target="../slideLayouts/slideLayout20.xml"  /><Relationship Id="rId8" Type="http://schemas.openxmlformats.org/officeDocument/2006/relationships/slideLayout" Target="../slideLayouts/slideLayout21.xml"  /><Relationship Id="rId9" Type="http://schemas.openxmlformats.org/officeDocument/2006/relationships/slideLayout" Target="../slideLayouts/slideLayout22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3.xml"  /><Relationship Id="rId10" Type="http://schemas.openxmlformats.org/officeDocument/2006/relationships/slideLayout" Target="../slideLayouts/slideLayout52.xml"  /><Relationship Id="rId11" Type="http://schemas.openxmlformats.org/officeDocument/2006/relationships/slideLayout" Target="../slideLayouts/slideLayout53.xml"  /><Relationship Id="rId12" Type="http://schemas.openxmlformats.org/officeDocument/2006/relationships/slideLayout" Target="../slideLayouts/slideLayout54.xml"  /><Relationship Id="rId13" Type="http://schemas.openxmlformats.org/officeDocument/2006/relationships/slideLayout" Target="../slideLayouts/slideLayout55.xml"  /><Relationship Id="rId14" Type="http://schemas.openxmlformats.org/officeDocument/2006/relationships/slideLayout" Target="../slideLayouts/slideLayout56.xml"  /><Relationship Id="rId15" Type="http://schemas.openxmlformats.org/officeDocument/2006/relationships/slideLayout" Target="../slideLayouts/slideLayout57.xml"  /><Relationship Id="rId16" Type="http://schemas.openxmlformats.org/officeDocument/2006/relationships/slideLayout" Target="../slideLayouts/slideLayout58.xml"  /><Relationship Id="rId17" Type="http://schemas.openxmlformats.org/officeDocument/2006/relationships/slideLayout" Target="../slideLayouts/slideLayout59.xml"  /><Relationship Id="rId18" Type="http://schemas.openxmlformats.org/officeDocument/2006/relationships/slideLayout" Target="../slideLayouts/slideLayout60.xml"  /><Relationship Id="rId19" Type="http://schemas.openxmlformats.org/officeDocument/2006/relationships/slideLayout" Target="../slideLayouts/slideLayout61.xml"  /><Relationship Id="rId2" Type="http://schemas.openxmlformats.org/officeDocument/2006/relationships/slideLayout" Target="../slideLayouts/slideLayout44.xml"  /><Relationship Id="rId20" Type="http://schemas.openxmlformats.org/officeDocument/2006/relationships/slideLayout" Target="../slideLayouts/slideLayout62.xml"  /><Relationship Id="rId21" Type="http://schemas.openxmlformats.org/officeDocument/2006/relationships/slideLayout" Target="../slideLayouts/slideLayout63.xml"  /><Relationship Id="rId22" Type="http://schemas.openxmlformats.org/officeDocument/2006/relationships/slideLayout" Target="../slideLayouts/slideLayout64.xml"  /><Relationship Id="rId23" Type="http://schemas.openxmlformats.org/officeDocument/2006/relationships/slideLayout" Target="../slideLayouts/slideLayout65.xml"  /><Relationship Id="rId24" Type="http://schemas.openxmlformats.org/officeDocument/2006/relationships/slideLayout" Target="../slideLayouts/slideLayout66.xml"  /><Relationship Id="rId25" Type="http://schemas.openxmlformats.org/officeDocument/2006/relationships/slideLayout" Target="../slideLayouts/slideLayout67.xml"  /><Relationship Id="rId26" Type="http://schemas.openxmlformats.org/officeDocument/2006/relationships/slideLayout" Target="../slideLayouts/slideLayout68.xml"  /><Relationship Id="rId27" Type="http://schemas.openxmlformats.org/officeDocument/2006/relationships/slideLayout" Target="../slideLayouts/slideLayout69.xml"  /><Relationship Id="rId28" Type="http://schemas.openxmlformats.org/officeDocument/2006/relationships/slideLayout" Target="../slideLayouts/slideLayout70.xml"  /><Relationship Id="rId29" Type="http://schemas.openxmlformats.org/officeDocument/2006/relationships/theme" Target="../theme/theme3.xml"  /><Relationship Id="rId3" Type="http://schemas.openxmlformats.org/officeDocument/2006/relationships/slideLayout" Target="../slideLayouts/slideLayout45.xml"  /><Relationship Id="rId4" Type="http://schemas.openxmlformats.org/officeDocument/2006/relationships/slideLayout" Target="../slideLayouts/slideLayout46.xml"  /><Relationship Id="rId5" Type="http://schemas.openxmlformats.org/officeDocument/2006/relationships/slideLayout" Target="../slideLayouts/slideLayout47.xml"  /><Relationship Id="rId6" Type="http://schemas.openxmlformats.org/officeDocument/2006/relationships/slideLayout" Target="../slideLayouts/slideLayout48.xml"  /><Relationship Id="rId7" Type="http://schemas.openxmlformats.org/officeDocument/2006/relationships/slideLayout" Target="../slideLayouts/slideLayout49.xml"  /><Relationship Id="rId8" Type="http://schemas.openxmlformats.org/officeDocument/2006/relationships/slideLayout" Target="../slideLayouts/slideLayout50.xml"  /><Relationship Id="rId9" Type="http://schemas.openxmlformats.org/officeDocument/2006/relationships/slideLayout" Target="../slideLayouts/slideLayout5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1.xml"  /><Relationship Id="rId10" Type="http://schemas.openxmlformats.org/officeDocument/2006/relationships/slideLayout" Target="../slideLayouts/slideLayout80.xml"  /><Relationship Id="rId11" Type="http://schemas.openxmlformats.org/officeDocument/2006/relationships/slideLayout" Target="../slideLayouts/slideLayout81.xml"  /><Relationship Id="rId12" Type="http://schemas.openxmlformats.org/officeDocument/2006/relationships/slideLayout" Target="../slideLayouts/slideLayout82.xml"  /><Relationship Id="rId13" Type="http://schemas.openxmlformats.org/officeDocument/2006/relationships/slideLayout" Target="../slideLayouts/slideLayout83.xml"  /><Relationship Id="rId14" Type="http://schemas.openxmlformats.org/officeDocument/2006/relationships/slideLayout" Target="../slideLayouts/slideLayout84.xml"  /><Relationship Id="rId15" Type="http://schemas.openxmlformats.org/officeDocument/2006/relationships/slideLayout" Target="../slideLayouts/slideLayout85.xml"  /><Relationship Id="rId16" Type="http://schemas.openxmlformats.org/officeDocument/2006/relationships/slideLayout" Target="../slideLayouts/slideLayout86.xml"  /><Relationship Id="rId17" Type="http://schemas.openxmlformats.org/officeDocument/2006/relationships/slideLayout" Target="../slideLayouts/slideLayout87.xml"  /><Relationship Id="rId18" Type="http://schemas.openxmlformats.org/officeDocument/2006/relationships/slideLayout" Target="../slideLayouts/slideLayout88.xml"  /><Relationship Id="rId19" Type="http://schemas.openxmlformats.org/officeDocument/2006/relationships/slideLayout" Target="../slideLayouts/slideLayout89.xml"  /><Relationship Id="rId2" Type="http://schemas.openxmlformats.org/officeDocument/2006/relationships/slideLayout" Target="../slideLayouts/slideLayout72.xml"  /><Relationship Id="rId20" Type="http://schemas.openxmlformats.org/officeDocument/2006/relationships/slideLayout" Target="../slideLayouts/slideLayout90.xml"  /><Relationship Id="rId21" Type="http://schemas.openxmlformats.org/officeDocument/2006/relationships/slideLayout" Target="../slideLayouts/slideLayout91.xml"  /><Relationship Id="rId22" Type="http://schemas.openxmlformats.org/officeDocument/2006/relationships/slideLayout" Target="../slideLayouts/slideLayout92.xml"  /><Relationship Id="rId23" Type="http://schemas.openxmlformats.org/officeDocument/2006/relationships/slideLayout" Target="../slideLayouts/slideLayout93.xml"  /><Relationship Id="rId24" Type="http://schemas.openxmlformats.org/officeDocument/2006/relationships/slideLayout" Target="../slideLayouts/slideLayout94.xml"  /><Relationship Id="rId25" Type="http://schemas.openxmlformats.org/officeDocument/2006/relationships/slideLayout" Target="../slideLayouts/slideLayout95.xml"  /><Relationship Id="rId26" Type="http://schemas.openxmlformats.org/officeDocument/2006/relationships/slideLayout" Target="../slideLayouts/slideLayout96.xml"  /><Relationship Id="rId27" Type="http://schemas.openxmlformats.org/officeDocument/2006/relationships/slideLayout" Target="../slideLayouts/slideLayout97.xml"  /><Relationship Id="rId28" Type="http://schemas.openxmlformats.org/officeDocument/2006/relationships/slideLayout" Target="../slideLayouts/slideLayout98.xml"  /><Relationship Id="rId29" Type="http://schemas.openxmlformats.org/officeDocument/2006/relationships/slideLayout" Target="../slideLayouts/slideLayout99.xml"  /><Relationship Id="rId3" Type="http://schemas.openxmlformats.org/officeDocument/2006/relationships/slideLayout" Target="../slideLayouts/slideLayout73.xml"  /><Relationship Id="rId30" Type="http://schemas.openxmlformats.org/officeDocument/2006/relationships/theme" Target="../theme/theme4.xml"  /><Relationship Id="rId4" Type="http://schemas.openxmlformats.org/officeDocument/2006/relationships/slideLayout" Target="../slideLayouts/slideLayout74.xml"  /><Relationship Id="rId5" Type="http://schemas.openxmlformats.org/officeDocument/2006/relationships/slideLayout" Target="../slideLayouts/slideLayout75.xml"  /><Relationship Id="rId6" Type="http://schemas.openxmlformats.org/officeDocument/2006/relationships/slideLayout" Target="../slideLayouts/slideLayout76.xml"  /><Relationship Id="rId7" Type="http://schemas.openxmlformats.org/officeDocument/2006/relationships/slideLayout" Target="../slideLayouts/slideLayout77.xml"  /><Relationship Id="rId8" Type="http://schemas.openxmlformats.org/officeDocument/2006/relationships/slideLayout" Target="../slideLayouts/slideLayout78.xml"  /><Relationship Id="rId9" Type="http://schemas.openxmlformats.org/officeDocument/2006/relationships/slideLayout" Target="../slideLayouts/slideLayout79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0.xml"  /><Relationship Id="rId10" Type="http://schemas.openxmlformats.org/officeDocument/2006/relationships/slideLayout" Target="../slideLayouts/slideLayout109.xml"  /><Relationship Id="rId11" Type="http://schemas.openxmlformats.org/officeDocument/2006/relationships/slideLayout" Target="../slideLayouts/slideLayout110.xml"  /><Relationship Id="rId12" Type="http://schemas.openxmlformats.org/officeDocument/2006/relationships/slideLayout" Target="../slideLayouts/slideLayout111.xml"  /><Relationship Id="rId13" Type="http://schemas.openxmlformats.org/officeDocument/2006/relationships/slideLayout" Target="../slideLayouts/slideLayout112.xml"  /><Relationship Id="rId14" Type="http://schemas.openxmlformats.org/officeDocument/2006/relationships/slideLayout" Target="../slideLayouts/slideLayout113.xml"  /><Relationship Id="rId15" Type="http://schemas.openxmlformats.org/officeDocument/2006/relationships/slideLayout" Target="../slideLayouts/slideLayout114.xml"  /><Relationship Id="rId16" Type="http://schemas.openxmlformats.org/officeDocument/2006/relationships/slideLayout" Target="../slideLayouts/slideLayout115.xml"  /><Relationship Id="rId17" Type="http://schemas.openxmlformats.org/officeDocument/2006/relationships/slideLayout" Target="../slideLayouts/slideLayout116.xml"  /><Relationship Id="rId18" Type="http://schemas.openxmlformats.org/officeDocument/2006/relationships/slideLayout" Target="../slideLayouts/slideLayout117.xml"  /><Relationship Id="rId19" Type="http://schemas.openxmlformats.org/officeDocument/2006/relationships/slideLayout" Target="../slideLayouts/slideLayout118.xml"  /><Relationship Id="rId2" Type="http://schemas.openxmlformats.org/officeDocument/2006/relationships/slideLayout" Target="../slideLayouts/slideLayout101.xml"  /><Relationship Id="rId20" Type="http://schemas.openxmlformats.org/officeDocument/2006/relationships/slideLayout" Target="../slideLayouts/slideLayout119.xml"  /><Relationship Id="rId21" Type="http://schemas.openxmlformats.org/officeDocument/2006/relationships/slideLayout" Target="../slideLayouts/slideLayout120.xml"  /><Relationship Id="rId22" Type="http://schemas.openxmlformats.org/officeDocument/2006/relationships/slideLayout" Target="../slideLayouts/slideLayout121.xml"  /><Relationship Id="rId23" Type="http://schemas.openxmlformats.org/officeDocument/2006/relationships/slideLayout" Target="../slideLayouts/slideLayout122.xml"  /><Relationship Id="rId24" Type="http://schemas.openxmlformats.org/officeDocument/2006/relationships/slideLayout" Target="../slideLayouts/slideLayout123.xml"  /><Relationship Id="rId25" Type="http://schemas.openxmlformats.org/officeDocument/2006/relationships/slideLayout" Target="../slideLayouts/slideLayout124.xml"  /><Relationship Id="rId26" Type="http://schemas.openxmlformats.org/officeDocument/2006/relationships/slideLayout" Target="../slideLayouts/slideLayout125.xml"  /><Relationship Id="rId27" Type="http://schemas.openxmlformats.org/officeDocument/2006/relationships/slideLayout" Target="../slideLayouts/slideLayout126.xml"  /><Relationship Id="rId28" Type="http://schemas.openxmlformats.org/officeDocument/2006/relationships/slideLayout" Target="../slideLayouts/slideLayout127.xml"  /><Relationship Id="rId29" Type="http://schemas.openxmlformats.org/officeDocument/2006/relationships/slideLayout" Target="../slideLayouts/slideLayout128.xml"  /><Relationship Id="rId3" Type="http://schemas.openxmlformats.org/officeDocument/2006/relationships/slideLayout" Target="../slideLayouts/slideLayout102.xml"  /><Relationship Id="rId30" Type="http://schemas.openxmlformats.org/officeDocument/2006/relationships/theme" Target="../theme/theme5.xml"  /><Relationship Id="rId4" Type="http://schemas.openxmlformats.org/officeDocument/2006/relationships/slideLayout" Target="../slideLayouts/slideLayout103.xml"  /><Relationship Id="rId5" Type="http://schemas.openxmlformats.org/officeDocument/2006/relationships/slideLayout" Target="../slideLayouts/slideLayout104.xml"  /><Relationship Id="rId6" Type="http://schemas.openxmlformats.org/officeDocument/2006/relationships/slideLayout" Target="../slideLayouts/slideLayout105.xml"  /><Relationship Id="rId7" Type="http://schemas.openxmlformats.org/officeDocument/2006/relationships/slideLayout" Target="../slideLayouts/slideLayout106.xml"  /><Relationship Id="rId8" Type="http://schemas.openxmlformats.org/officeDocument/2006/relationships/slideLayout" Target="../slideLayouts/slideLayout107.xml"  /><Relationship Id="rId9" Type="http://schemas.openxmlformats.org/officeDocument/2006/relationships/slideLayout" Target="../slideLayouts/slideLayout10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45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4" name="Google Shape;36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5" r:id="rId24"/>
    <p:sldLayoutId id="2147483716" r:id="rId25"/>
    <p:sldLayoutId id="2147483717" r:id="rId26"/>
    <p:sldLayoutId id="2147483718" r:id="rId27"/>
    <p:sldLayoutId id="2147483869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75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0" name="Google Shape;670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5" name="Google Shape;975;p105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76" name="Google Shape;976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4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4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4.png"  /><Relationship Id="rId4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4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5.png"  /><Relationship Id="rId4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4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6.png"  /><Relationship Id="rId4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4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0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6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6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6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6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2" name="Google Shape;2202;p225"/>
          <p:cNvGrpSpPr/>
          <p:nvPr/>
        </p:nvGrpSpPr>
        <p:grpSpPr>
          <a:xfrm>
            <a:off x="4989104" y="1933471"/>
            <a:ext cx="3984941" cy="3042323"/>
            <a:chOff x="4398025" y="622868"/>
            <a:chExt cx="4671130" cy="3682308"/>
          </a:xfrm>
        </p:grpSpPr>
        <p:sp>
          <p:nvSpPr>
            <p:cNvPr id="2203" name="Google Shape;2203;p225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rgbClr val="90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25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rgbClr val="C3D9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25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rgbClr val="F8D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25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rgbClr val="486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25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rgbClr val="FFB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25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rgbClr val="90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25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25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rgbClr val="7EA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25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25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25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rgbClr val="2F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25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25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rgbClr val="90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25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rgbClr val="2F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7" name="Google Shape;2217;p225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2218" name="Google Shape;2218;p225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25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25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rgbClr val="FFB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25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25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25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25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25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rgbClr val="90D1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25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rgbClr val="90D1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25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rgbClr val="90D1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25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rgbClr val="90D1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25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rgbClr val="7EAC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25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25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25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25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25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25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25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25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25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rgbClr val="4869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25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rgbClr val="C3D9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25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25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rgbClr val="AF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25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rgbClr val="4869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25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25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25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25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25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25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25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25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25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rgbClr val="C3D9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25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rgbClr val="F8DB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25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25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25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25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25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25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25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25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rgbClr val="C3D9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25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rgbClr val="C3D9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25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25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rgbClr val="90D1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25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rgbClr val="AF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225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2266" name="Google Shape;2266;p225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rgbClr val="2F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25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rgbClr val="FFB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25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rgbClr val="AF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25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25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rgbClr val="FFB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25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25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rgbClr val="FFB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25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rgbClr val="AFD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4" name="Google Shape;2274;p225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rgbClr val="486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25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rgbClr val="FFB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25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25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rgbClr val="486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8" name="Google Shape;2278;p225"/>
          <p:cNvSpPr txBox="1"/>
          <p:nvPr/>
        </p:nvSpPr>
        <p:spPr>
          <a:xfrm>
            <a:off x="163100" y="683600"/>
            <a:ext cx="7777500" cy="24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00" b="1" dirty="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00" b="1" dirty="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100" b="1" dirty="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 EMR </a:t>
            </a:r>
            <a:r>
              <a:rPr lang="ko" sz="4500" b="1" dirty="0" smtClean="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시스템</a:t>
            </a:r>
            <a:r>
              <a:rPr lang="en-US" altLang="ko" sz="4500" b="1" dirty="0" smtClean="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ko" sz="4500" b="1" dirty="0" smtClean="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ko" sz="2700" b="1" dirty="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(전자의료기록 시스템)</a:t>
            </a:r>
            <a:endParaRPr sz="2700" b="1" dirty="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dirty="0">
                <a:solidFill>
                  <a:srgbClr val="5F7D95"/>
                </a:solidFill>
              </a:rPr>
              <a:t>     Electronic Medical Record</a:t>
            </a:r>
            <a:endParaRPr sz="2700" b="1" dirty="0">
              <a:solidFill>
                <a:srgbClr val="5F7D9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5F7D9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 b="1" dirty="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         </a:t>
            </a:r>
            <a:r>
              <a:rPr lang="ko" sz="2600" b="1" dirty="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   </a:t>
            </a:r>
            <a:endParaRPr sz="2900" dirty="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260"/>
          <p:cNvSpPr txBox="1">
            <a:spLocks noGrp="1"/>
          </p:cNvSpPr>
          <p:nvPr>
            <p:ph type="title"/>
          </p:nvPr>
        </p:nvSpPr>
        <p:spPr>
          <a:xfrm>
            <a:off x="112100" y="223625"/>
            <a:ext cx="48411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 smtClean="0"/>
              <a:t>개발</a:t>
            </a:r>
            <a:r>
              <a:rPr lang="en-US" altLang="ko" sz="3000" b="1" dirty="0" smtClean="0"/>
              <a:t> </a:t>
            </a:r>
            <a:r>
              <a:rPr lang="ko" sz="3000" b="1" dirty="0" smtClean="0"/>
              <a:t>과정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90" name="Google Shape;3090;p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273" y="769500"/>
            <a:ext cx="4160173" cy="38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Google Shape;3091;p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00" y="962900"/>
            <a:ext cx="3897758" cy="38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2" name="Google Shape;3092;p260"/>
          <p:cNvSpPr/>
          <p:nvPr/>
        </p:nvSpPr>
        <p:spPr>
          <a:xfrm>
            <a:off x="4373700" y="2303650"/>
            <a:ext cx="4088700" cy="220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p266"/>
          <p:cNvSpPr txBox="1">
            <a:spLocks noGrp="1"/>
          </p:cNvSpPr>
          <p:nvPr>
            <p:ph type="title"/>
          </p:nvPr>
        </p:nvSpPr>
        <p:spPr>
          <a:xfrm>
            <a:off x="4302900" y="340525"/>
            <a:ext cx="48411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페이지별 기능</a:t>
            </a:r>
            <a:endParaRPr sz="3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102" t="543" r="1053" b="1317"/>
          <a:stretch/>
        </p:blipFill>
        <p:spPr>
          <a:xfrm>
            <a:off x="126123" y="84082"/>
            <a:ext cx="3132083" cy="4992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33805"/>
              </p:ext>
            </p:extLst>
          </p:nvPr>
        </p:nvGraphicFramePr>
        <p:xfrm>
          <a:off x="420081" y="1136425"/>
          <a:ext cx="5444690" cy="3398452"/>
        </p:xfrm>
        <a:graphic>
          <a:graphicData uri="http://schemas.openxmlformats.org/drawingml/2006/table">
            <a:tbl>
              <a:tblPr>
                <a:noFill/>
                <a:tableStyleId>{83CAF377-1344-4CDB-93C0-47C2F3294F27}</a:tableStyleId>
              </a:tblPr>
              <a:tblGrid>
                <a:gridCol w="2281077">
                  <a:extLst>
                    <a:ext uri="{9D8B030D-6E8A-4147-A177-3AD203B41FA5}">
                      <a16:colId xmlns:a16="http://schemas.microsoft.com/office/drawing/2014/main" val="3540792681"/>
                    </a:ext>
                  </a:extLst>
                </a:gridCol>
                <a:gridCol w="3163613">
                  <a:extLst>
                    <a:ext uri="{9D8B030D-6E8A-4147-A177-3AD203B41FA5}">
                      <a16:colId xmlns:a16="http://schemas.microsoft.com/office/drawing/2014/main" val="844648834"/>
                    </a:ext>
                  </a:extLst>
                </a:gridCol>
              </a:tblGrid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회원가입 페이지</a:t>
                      </a:r>
                      <a:endParaRPr lang="en-US" altLang="ko-KR" sz="1000" dirty="0" smtClean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회원가입 사원 등록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52881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 smtClean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비번일치여부검사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2823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 smtClean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부서 선택 시 팀 선택 이벤트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00547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로그인 페이지</a:t>
                      </a:r>
                      <a:endParaRPr lang="en-US" altLang="ko-KR" sz="1000" dirty="0" smtClean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계정 정보 저장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630124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원무과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병리사</a:t>
                      </a:r>
                      <a:r>
                        <a:rPr lang="ko-KR" altLang="en-US" sz="1000" dirty="0" smtClean="0"/>
                        <a:t> 메인 페이지</a:t>
                      </a:r>
                      <a:endParaRPr lang="en-US" altLang="ko-KR" sz="1000" dirty="0" smtClean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/>
                        <a:t>업무알림 </a:t>
                      </a:r>
                      <a:r>
                        <a:rPr lang="ko" sz="1000" dirty="0"/>
                        <a:t>조회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50318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/>
                        <a:t>업무메모 조회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등록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수정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삭제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956625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의사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ko-KR" altLang="en-US" sz="1000" baseline="0" dirty="0" smtClean="0"/>
                        <a:t>간호사 </a:t>
                      </a:r>
                      <a:r>
                        <a:rPr lang="ko-KR" altLang="en-US" sz="1000" baseline="0" dirty="0" err="1" smtClean="0"/>
                        <a:t>메인페이지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업무 인계 수정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삭제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544754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/>
                        <a:t>A, B, 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팀당 </a:t>
                      </a:r>
                      <a:r>
                        <a:rPr lang="ko-KR" altLang="en-US" sz="1000" baseline="0" dirty="0" err="1" smtClean="0"/>
                        <a:t>재원환자</a:t>
                      </a:r>
                      <a:r>
                        <a:rPr lang="ko-KR" altLang="en-US" sz="1000" baseline="0" dirty="0" smtClean="0"/>
                        <a:t> 조회</a:t>
                      </a:r>
                      <a:endParaRPr lang="ko-KR" altLang="en-US"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311038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환자 퇴원 수납 페이지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환자수납내역 조회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645190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환자 항목별수납액 조회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586608"/>
                  </a:ext>
                </a:extLst>
              </a:tr>
              <a:tr h="321114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환자 퇴원여부 수정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14452"/>
                  </a:ext>
                </a:extLst>
              </a:tr>
              <a:tr h="2797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퀵메뉴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934812"/>
                  </a:ext>
                </a:extLst>
              </a:tr>
            </a:tbl>
          </a:graphicData>
        </a:graphic>
      </p:graphicFrame>
      <p:sp>
        <p:nvSpPr>
          <p:cNvPr id="4" name="Google Shape;3127;p266"/>
          <p:cNvSpPr txBox="1">
            <a:spLocks noGrp="1"/>
          </p:cNvSpPr>
          <p:nvPr>
            <p:ph type="title"/>
          </p:nvPr>
        </p:nvSpPr>
        <p:spPr>
          <a:xfrm>
            <a:off x="4302900" y="340525"/>
            <a:ext cx="48411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/>
              <a:t>담당 역할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277"/>
          <p:cNvSpPr/>
          <p:nvPr/>
        </p:nvSpPr>
        <p:spPr>
          <a:xfrm>
            <a:off x="3174364" y="2174158"/>
            <a:ext cx="2295600" cy="2295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277"/>
          <p:cNvSpPr/>
          <p:nvPr/>
        </p:nvSpPr>
        <p:spPr>
          <a:xfrm>
            <a:off x="3375514" y="2375769"/>
            <a:ext cx="1893300" cy="189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3212;p277"/>
          <p:cNvSpPr/>
          <p:nvPr/>
        </p:nvSpPr>
        <p:spPr>
          <a:xfrm>
            <a:off x="4922301" y="2269395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3213;p277"/>
          <p:cNvSpPr/>
          <p:nvPr/>
        </p:nvSpPr>
        <p:spPr>
          <a:xfrm>
            <a:off x="3083901" y="2269395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277"/>
          <p:cNvSpPr/>
          <p:nvPr/>
        </p:nvSpPr>
        <p:spPr>
          <a:xfrm>
            <a:off x="4922301" y="354252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3215;p277"/>
          <p:cNvSpPr/>
          <p:nvPr/>
        </p:nvSpPr>
        <p:spPr>
          <a:xfrm>
            <a:off x="3083901" y="354252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6" name="Google Shape;3216;p277"/>
          <p:cNvGrpSpPr/>
          <p:nvPr/>
        </p:nvGrpSpPr>
        <p:grpSpPr>
          <a:xfrm>
            <a:off x="3238281" y="3685623"/>
            <a:ext cx="329365" cy="351910"/>
            <a:chOff x="-24344425" y="3519475"/>
            <a:chExt cx="276475" cy="295400"/>
          </a:xfrm>
        </p:grpSpPr>
        <p:sp>
          <p:nvSpPr>
            <p:cNvPr id="3217" name="Google Shape;3217;p277"/>
            <p:cNvSpPr/>
            <p:nvPr/>
          </p:nvSpPr>
          <p:spPr>
            <a:xfrm>
              <a:off x="-24240450" y="3554150"/>
              <a:ext cx="69325" cy="34450"/>
            </a:xfrm>
            <a:custGeom>
              <a:avLst/>
              <a:gdLst/>
              <a:ahLst/>
              <a:cxnLst/>
              <a:rect l="l" t="t" r="r" b="b"/>
              <a:pathLst>
                <a:path w="2773" h="1378" extrusionOk="0">
                  <a:moveTo>
                    <a:pt x="1387" y="0"/>
                  </a:moveTo>
                  <a:cubicBezTo>
                    <a:pt x="788" y="0"/>
                    <a:pt x="284" y="347"/>
                    <a:pt x="95" y="914"/>
                  </a:cubicBezTo>
                  <a:cubicBezTo>
                    <a:pt x="0" y="1071"/>
                    <a:pt x="95" y="1260"/>
                    <a:pt x="284" y="1355"/>
                  </a:cubicBezTo>
                  <a:cubicBezTo>
                    <a:pt x="318" y="1366"/>
                    <a:pt x="352" y="1371"/>
                    <a:pt x="385" y="1371"/>
                  </a:cubicBezTo>
                  <a:cubicBezTo>
                    <a:pt x="537" y="1371"/>
                    <a:pt x="673" y="1263"/>
                    <a:pt x="725" y="1134"/>
                  </a:cubicBezTo>
                  <a:cubicBezTo>
                    <a:pt x="788" y="882"/>
                    <a:pt x="1072" y="662"/>
                    <a:pt x="1387" y="662"/>
                  </a:cubicBezTo>
                  <a:cubicBezTo>
                    <a:pt x="1702" y="662"/>
                    <a:pt x="1922" y="882"/>
                    <a:pt x="2048" y="1134"/>
                  </a:cubicBezTo>
                  <a:cubicBezTo>
                    <a:pt x="2120" y="1301"/>
                    <a:pt x="2246" y="1378"/>
                    <a:pt x="2371" y="1378"/>
                  </a:cubicBezTo>
                  <a:cubicBezTo>
                    <a:pt x="2411" y="1378"/>
                    <a:pt x="2451" y="1370"/>
                    <a:pt x="2489" y="1355"/>
                  </a:cubicBezTo>
                  <a:cubicBezTo>
                    <a:pt x="2678" y="1260"/>
                    <a:pt x="2773" y="1071"/>
                    <a:pt x="2678" y="914"/>
                  </a:cubicBezTo>
                  <a:cubicBezTo>
                    <a:pt x="2489" y="347"/>
                    <a:pt x="1985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77"/>
            <p:cNvSpPr/>
            <p:nvPr/>
          </p:nvSpPr>
          <p:spPr>
            <a:xfrm>
              <a:off x="-24344425" y="3519475"/>
              <a:ext cx="276475" cy="295400"/>
            </a:xfrm>
            <a:custGeom>
              <a:avLst/>
              <a:gdLst/>
              <a:ahLst/>
              <a:cxnLst/>
              <a:rect l="l" t="t" r="r" b="b"/>
              <a:pathLst>
                <a:path w="11059" h="11816" extrusionOk="0">
                  <a:moveTo>
                    <a:pt x="5546" y="694"/>
                  </a:moveTo>
                  <a:cubicBezTo>
                    <a:pt x="6743" y="694"/>
                    <a:pt x="7625" y="1608"/>
                    <a:pt x="7625" y="2773"/>
                  </a:cubicBezTo>
                  <a:lnTo>
                    <a:pt x="7625" y="3120"/>
                  </a:lnTo>
                  <a:cubicBezTo>
                    <a:pt x="7625" y="3309"/>
                    <a:pt x="7467" y="3466"/>
                    <a:pt x="7278" y="3466"/>
                  </a:cubicBezTo>
                  <a:lnTo>
                    <a:pt x="5892" y="3466"/>
                  </a:lnTo>
                  <a:lnTo>
                    <a:pt x="5892" y="3120"/>
                  </a:lnTo>
                  <a:cubicBezTo>
                    <a:pt x="5892" y="2931"/>
                    <a:pt x="5735" y="2773"/>
                    <a:pt x="5546" y="2773"/>
                  </a:cubicBezTo>
                  <a:cubicBezTo>
                    <a:pt x="5357" y="2773"/>
                    <a:pt x="5199" y="2931"/>
                    <a:pt x="5199" y="3120"/>
                  </a:cubicBezTo>
                  <a:lnTo>
                    <a:pt x="5199" y="3466"/>
                  </a:lnTo>
                  <a:lnTo>
                    <a:pt x="3813" y="3466"/>
                  </a:lnTo>
                  <a:cubicBezTo>
                    <a:pt x="3624" y="3466"/>
                    <a:pt x="3466" y="3309"/>
                    <a:pt x="3466" y="3120"/>
                  </a:cubicBezTo>
                  <a:lnTo>
                    <a:pt x="3466" y="2773"/>
                  </a:lnTo>
                  <a:cubicBezTo>
                    <a:pt x="3466" y="1639"/>
                    <a:pt x="4411" y="694"/>
                    <a:pt x="5546" y="694"/>
                  </a:cubicBezTo>
                  <a:close/>
                  <a:moveTo>
                    <a:pt x="7940" y="4821"/>
                  </a:moveTo>
                  <a:cubicBezTo>
                    <a:pt x="8160" y="4821"/>
                    <a:pt x="8318" y="4979"/>
                    <a:pt x="8318" y="5168"/>
                  </a:cubicBezTo>
                  <a:cubicBezTo>
                    <a:pt x="8318" y="5357"/>
                    <a:pt x="8160" y="5514"/>
                    <a:pt x="7940" y="5514"/>
                  </a:cubicBezTo>
                  <a:lnTo>
                    <a:pt x="3088" y="5514"/>
                  </a:lnTo>
                  <a:cubicBezTo>
                    <a:pt x="2899" y="5514"/>
                    <a:pt x="2742" y="5357"/>
                    <a:pt x="2742" y="5168"/>
                  </a:cubicBezTo>
                  <a:cubicBezTo>
                    <a:pt x="2742" y="4979"/>
                    <a:pt x="2899" y="4821"/>
                    <a:pt x="3088" y="4821"/>
                  </a:cubicBezTo>
                  <a:close/>
                  <a:moveTo>
                    <a:pt x="4128" y="6932"/>
                  </a:moveTo>
                  <a:cubicBezTo>
                    <a:pt x="4317" y="6932"/>
                    <a:pt x="4474" y="7089"/>
                    <a:pt x="4474" y="7310"/>
                  </a:cubicBezTo>
                  <a:cubicBezTo>
                    <a:pt x="4474" y="7499"/>
                    <a:pt x="4317" y="7656"/>
                    <a:pt x="4128" y="7656"/>
                  </a:cubicBezTo>
                  <a:lnTo>
                    <a:pt x="3088" y="7656"/>
                  </a:lnTo>
                  <a:cubicBezTo>
                    <a:pt x="2899" y="7656"/>
                    <a:pt x="2742" y="7499"/>
                    <a:pt x="2742" y="7310"/>
                  </a:cubicBezTo>
                  <a:cubicBezTo>
                    <a:pt x="2742" y="7089"/>
                    <a:pt x="2899" y="6932"/>
                    <a:pt x="3088" y="6932"/>
                  </a:cubicBezTo>
                  <a:close/>
                  <a:moveTo>
                    <a:pt x="7940" y="6932"/>
                  </a:moveTo>
                  <a:cubicBezTo>
                    <a:pt x="8160" y="6932"/>
                    <a:pt x="8318" y="7089"/>
                    <a:pt x="8318" y="7310"/>
                  </a:cubicBezTo>
                  <a:cubicBezTo>
                    <a:pt x="8286" y="7499"/>
                    <a:pt x="8160" y="7656"/>
                    <a:pt x="7940" y="7656"/>
                  </a:cubicBezTo>
                  <a:lnTo>
                    <a:pt x="6932" y="7656"/>
                  </a:lnTo>
                  <a:cubicBezTo>
                    <a:pt x="6743" y="7656"/>
                    <a:pt x="6585" y="7499"/>
                    <a:pt x="6585" y="7310"/>
                  </a:cubicBezTo>
                  <a:cubicBezTo>
                    <a:pt x="6585" y="7089"/>
                    <a:pt x="6743" y="6932"/>
                    <a:pt x="6932" y="6932"/>
                  </a:cubicBezTo>
                  <a:close/>
                  <a:moveTo>
                    <a:pt x="3781" y="8318"/>
                  </a:moveTo>
                  <a:cubicBezTo>
                    <a:pt x="4002" y="8350"/>
                    <a:pt x="4128" y="8507"/>
                    <a:pt x="4128" y="8665"/>
                  </a:cubicBezTo>
                  <a:cubicBezTo>
                    <a:pt x="4128" y="8885"/>
                    <a:pt x="3970" y="9043"/>
                    <a:pt x="3781" y="9043"/>
                  </a:cubicBezTo>
                  <a:lnTo>
                    <a:pt x="3057" y="9043"/>
                  </a:lnTo>
                  <a:cubicBezTo>
                    <a:pt x="2868" y="9043"/>
                    <a:pt x="2710" y="8885"/>
                    <a:pt x="2710" y="8665"/>
                  </a:cubicBezTo>
                  <a:cubicBezTo>
                    <a:pt x="2710" y="8476"/>
                    <a:pt x="2868" y="8318"/>
                    <a:pt x="3057" y="8318"/>
                  </a:cubicBezTo>
                  <a:close/>
                  <a:moveTo>
                    <a:pt x="7940" y="8318"/>
                  </a:moveTo>
                  <a:cubicBezTo>
                    <a:pt x="8160" y="8350"/>
                    <a:pt x="8286" y="8507"/>
                    <a:pt x="8286" y="8665"/>
                  </a:cubicBezTo>
                  <a:cubicBezTo>
                    <a:pt x="8286" y="8885"/>
                    <a:pt x="8129" y="9043"/>
                    <a:pt x="7940" y="9043"/>
                  </a:cubicBezTo>
                  <a:lnTo>
                    <a:pt x="7247" y="9043"/>
                  </a:lnTo>
                  <a:cubicBezTo>
                    <a:pt x="7026" y="9043"/>
                    <a:pt x="6869" y="8885"/>
                    <a:pt x="6869" y="8665"/>
                  </a:cubicBezTo>
                  <a:cubicBezTo>
                    <a:pt x="6869" y="8476"/>
                    <a:pt x="7026" y="8318"/>
                    <a:pt x="7247" y="8318"/>
                  </a:cubicBezTo>
                  <a:close/>
                  <a:moveTo>
                    <a:pt x="2868" y="2049"/>
                  </a:moveTo>
                  <a:lnTo>
                    <a:pt x="2868" y="2049"/>
                  </a:lnTo>
                  <a:cubicBezTo>
                    <a:pt x="2805" y="2332"/>
                    <a:pt x="2805" y="2521"/>
                    <a:pt x="2805" y="2805"/>
                  </a:cubicBezTo>
                  <a:cubicBezTo>
                    <a:pt x="2395" y="2962"/>
                    <a:pt x="2080" y="3309"/>
                    <a:pt x="2080" y="3781"/>
                  </a:cubicBezTo>
                  <a:lnTo>
                    <a:pt x="2080" y="8665"/>
                  </a:lnTo>
                  <a:cubicBezTo>
                    <a:pt x="2080" y="9263"/>
                    <a:pt x="2553" y="9704"/>
                    <a:pt x="3088" y="9704"/>
                  </a:cubicBezTo>
                  <a:lnTo>
                    <a:pt x="5199" y="9704"/>
                  </a:lnTo>
                  <a:lnTo>
                    <a:pt x="5199" y="7247"/>
                  </a:lnTo>
                  <a:cubicBezTo>
                    <a:pt x="5199" y="7058"/>
                    <a:pt x="5357" y="6900"/>
                    <a:pt x="5546" y="6900"/>
                  </a:cubicBezTo>
                  <a:cubicBezTo>
                    <a:pt x="5735" y="6900"/>
                    <a:pt x="5892" y="7058"/>
                    <a:pt x="5892" y="7247"/>
                  </a:cubicBezTo>
                  <a:lnTo>
                    <a:pt x="5892" y="9704"/>
                  </a:lnTo>
                  <a:lnTo>
                    <a:pt x="8003" y="9704"/>
                  </a:lnTo>
                  <a:cubicBezTo>
                    <a:pt x="8570" y="9704"/>
                    <a:pt x="9011" y="9232"/>
                    <a:pt x="9011" y="8665"/>
                  </a:cubicBezTo>
                  <a:lnTo>
                    <a:pt x="9011" y="3844"/>
                  </a:lnTo>
                  <a:cubicBezTo>
                    <a:pt x="9011" y="3372"/>
                    <a:pt x="8728" y="2994"/>
                    <a:pt x="8318" y="2836"/>
                  </a:cubicBezTo>
                  <a:cubicBezTo>
                    <a:pt x="8318" y="2584"/>
                    <a:pt x="8318" y="2364"/>
                    <a:pt x="8223" y="2112"/>
                  </a:cubicBezTo>
                  <a:lnTo>
                    <a:pt x="8223" y="2112"/>
                  </a:lnTo>
                  <a:cubicBezTo>
                    <a:pt x="9043" y="2269"/>
                    <a:pt x="9736" y="2962"/>
                    <a:pt x="9736" y="3844"/>
                  </a:cubicBezTo>
                  <a:lnTo>
                    <a:pt x="9736" y="8696"/>
                  </a:lnTo>
                  <a:cubicBezTo>
                    <a:pt x="9736" y="9641"/>
                    <a:pt x="8948" y="10429"/>
                    <a:pt x="8003" y="10429"/>
                  </a:cubicBezTo>
                  <a:lnTo>
                    <a:pt x="3151" y="10429"/>
                  </a:lnTo>
                  <a:cubicBezTo>
                    <a:pt x="2206" y="10429"/>
                    <a:pt x="1418" y="9641"/>
                    <a:pt x="1418" y="8696"/>
                  </a:cubicBezTo>
                  <a:lnTo>
                    <a:pt x="1418" y="3781"/>
                  </a:lnTo>
                  <a:lnTo>
                    <a:pt x="1355" y="3781"/>
                  </a:lnTo>
                  <a:cubicBezTo>
                    <a:pt x="1355" y="2931"/>
                    <a:pt x="1985" y="2206"/>
                    <a:pt x="2868" y="2049"/>
                  </a:cubicBezTo>
                  <a:close/>
                  <a:moveTo>
                    <a:pt x="3088" y="1"/>
                  </a:moveTo>
                  <a:cubicBezTo>
                    <a:pt x="1355" y="1"/>
                    <a:pt x="1" y="1419"/>
                    <a:pt x="1" y="3120"/>
                  </a:cubicBezTo>
                  <a:lnTo>
                    <a:pt x="1" y="8728"/>
                  </a:lnTo>
                  <a:cubicBezTo>
                    <a:pt x="1" y="10397"/>
                    <a:pt x="1355" y="11815"/>
                    <a:pt x="3088" y="11815"/>
                  </a:cubicBezTo>
                  <a:lnTo>
                    <a:pt x="7940" y="11815"/>
                  </a:lnTo>
                  <a:cubicBezTo>
                    <a:pt x="9673" y="11815"/>
                    <a:pt x="11059" y="10397"/>
                    <a:pt x="11059" y="8728"/>
                  </a:cubicBezTo>
                  <a:lnTo>
                    <a:pt x="11059" y="3120"/>
                  </a:lnTo>
                  <a:cubicBezTo>
                    <a:pt x="11059" y="1387"/>
                    <a:pt x="9641" y="1"/>
                    <a:pt x="7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9" name="Google Shape;3219;p277"/>
          <p:cNvGrpSpPr/>
          <p:nvPr/>
        </p:nvGrpSpPr>
        <p:grpSpPr>
          <a:xfrm>
            <a:off x="5066361" y="3687518"/>
            <a:ext cx="350004" cy="348128"/>
            <a:chOff x="-24353075" y="3891250"/>
            <a:chExt cx="293800" cy="292225"/>
          </a:xfrm>
        </p:grpSpPr>
        <p:sp>
          <p:nvSpPr>
            <p:cNvPr id="3220" name="Google Shape;3220;p277"/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77"/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2" name="Google Shape;3222;p277"/>
          <p:cNvGrpSpPr/>
          <p:nvPr/>
        </p:nvGrpSpPr>
        <p:grpSpPr>
          <a:xfrm>
            <a:off x="5126879" y="2412964"/>
            <a:ext cx="228968" cy="350987"/>
            <a:chOff x="-23930925" y="3149300"/>
            <a:chExt cx="192200" cy="294625"/>
          </a:xfrm>
        </p:grpSpPr>
        <p:sp>
          <p:nvSpPr>
            <p:cNvPr id="3223" name="Google Shape;3223;p277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77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77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77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277"/>
          <p:cNvGrpSpPr/>
          <p:nvPr/>
        </p:nvGrpSpPr>
        <p:grpSpPr>
          <a:xfrm>
            <a:off x="4033126" y="3032153"/>
            <a:ext cx="578078" cy="579625"/>
            <a:chOff x="-23615075" y="3148525"/>
            <a:chExt cx="295375" cy="296150"/>
          </a:xfrm>
        </p:grpSpPr>
        <p:sp>
          <p:nvSpPr>
            <p:cNvPr id="3228" name="Google Shape;3228;p277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77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77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77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2" name="Google Shape;3232;p277"/>
          <p:cNvSpPr txBox="1"/>
          <p:nvPr/>
        </p:nvSpPr>
        <p:spPr>
          <a:xfrm>
            <a:off x="682720" y="2269391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원무과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33" name="Google Shape;3233;p277"/>
          <p:cNvSpPr txBox="1"/>
          <p:nvPr/>
        </p:nvSpPr>
        <p:spPr>
          <a:xfrm>
            <a:off x="682721" y="3534725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병리사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3234" name="Google Shape;3234;p277"/>
          <p:cNvGrpSpPr/>
          <p:nvPr/>
        </p:nvGrpSpPr>
        <p:grpSpPr>
          <a:xfrm>
            <a:off x="3245309" y="2388798"/>
            <a:ext cx="315307" cy="351910"/>
            <a:chOff x="-23962425" y="3519475"/>
            <a:chExt cx="264675" cy="295400"/>
          </a:xfrm>
        </p:grpSpPr>
        <p:sp>
          <p:nvSpPr>
            <p:cNvPr id="3235" name="Google Shape;3235;p277"/>
            <p:cNvSpPr/>
            <p:nvPr/>
          </p:nvSpPr>
          <p:spPr>
            <a:xfrm>
              <a:off x="-23961625" y="3580925"/>
              <a:ext cx="263875" cy="233950"/>
            </a:xfrm>
            <a:custGeom>
              <a:avLst/>
              <a:gdLst/>
              <a:ahLst/>
              <a:cxnLst/>
              <a:rect l="l" t="t" r="r" b="b"/>
              <a:pathLst>
                <a:path w="10555" h="9358" extrusionOk="0">
                  <a:moveTo>
                    <a:pt x="1701" y="3119"/>
                  </a:moveTo>
                  <a:cubicBezTo>
                    <a:pt x="1890" y="3119"/>
                    <a:pt x="2048" y="3277"/>
                    <a:pt x="2048" y="3466"/>
                  </a:cubicBezTo>
                  <a:lnTo>
                    <a:pt x="2048" y="4159"/>
                  </a:lnTo>
                  <a:cubicBezTo>
                    <a:pt x="2048" y="4379"/>
                    <a:pt x="2205" y="4537"/>
                    <a:pt x="2394" y="4537"/>
                  </a:cubicBezTo>
                  <a:lnTo>
                    <a:pt x="3119" y="4537"/>
                  </a:lnTo>
                  <a:cubicBezTo>
                    <a:pt x="3308" y="4537"/>
                    <a:pt x="3466" y="4663"/>
                    <a:pt x="3466" y="4883"/>
                  </a:cubicBezTo>
                  <a:cubicBezTo>
                    <a:pt x="3466" y="5072"/>
                    <a:pt x="3308" y="5230"/>
                    <a:pt x="3119" y="5230"/>
                  </a:cubicBezTo>
                  <a:lnTo>
                    <a:pt x="2394" y="5230"/>
                  </a:lnTo>
                  <a:cubicBezTo>
                    <a:pt x="1796" y="5198"/>
                    <a:pt x="1323" y="4726"/>
                    <a:pt x="1323" y="4159"/>
                  </a:cubicBezTo>
                  <a:lnTo>
                    <a:pt x="1323" y="3466"/>
                  </a:lnTo>
                  <a:cubicBezTo>
                    <a:pt x="1323" y="3277"/>
                    <a:pt x="1512" y="3119"/>
                    <a:pt x="1701" y="3119"/>
                  </a:cubicBezTo>
                  <a:close/>
                  <a:moveTo>
                    <a:pt x="3781" y="6585"/>
                  </a:moveTo>
                  <a:lnTo>
                    <a:pt x="3781" y="6931"/>
                  </a:lnTo>
                  <a:cubicBezTo>
                    <a:pt x="3781" y="7120"/>
                    <a:pt x="3623" y="7278"/>
                    <a:pt x="3434" y="7278"/>
                  </a:cubicBezTo>
                  <a:cubicBezTo>
                    <a:pt x="3214" y="7278"/>
                    <a:pt x="3056" y="7120"/>
                    <a:pt x="3056" y="6931"/>
                  </a:cubicBezTo>
                  <a:lnTo>
                    <a:pt x="3056" y="6585"/>
                  </a:lnTo>
                  <a:close/>
                  <a:moveTo>
                    <a:pt x="6900" y="0"/>
                  </a:moveTo>
                  <a:cubicBezTo>
                    <a:pt x="5986" y="0"/>
                    <a:pt x="5293" y="693"/>
                    <a:pt x="5293" y="1607"/>
                  </a:cubicBezTo>
                  <a:cubicBezTo>
                    <a:pt x="5293" y="2363"/>
                    <a:pt x="5765" y="2741"/>
                    <a:pt x="6238" y="3182"/>
                  </a:cubicBezTo>
                  <a:lnTo>
                    <a:pt x="7561" y="4379"/>
                  </a:lnTo>
                  <a:lnTo>
                    <a:pt x="7561" y="7624"/>
                  </a:lnTo>
                  <a:cubicBezTo>
                    <a:pt x="7561" y="8223"/>
                    <a:pt x="7089" y="8664"/>
                    <a:pt x="6553" y="8664"/>
                  </a:cubicBezTo>
                  <a:lnTo>
                    <a:pt x="4820" y="8664"/>
                  </a:lnTo>
                  <a:cubicBezTo>
                    <a:pt x="4348" y="8664"/>
                    <a:pt x="3938" y="8349"/>
                    <a:pt x="3812" y="7876"/>
                  </a:cubicBezTo>
                  <a:cubicBezTo>
                    <a:pt x="4222" y="7719"/>
                    <a:pt x="4505" y="7372"/>
                    <a:pt x="4505" y="6931"/>
                  </a:cubicBezTo>
                  <a:lnTo>
                    <a:pt x="4505" y="6585"/>
                  </a:lnTo>
                  <a:lnTo>
                    <a:pt x="5198" y="6585"/>
                  </a:lnTo>
                  <a:cubicBezTo>
                    <a:pt x="6144" y="6585"/>
                    <a:pt x="6931" y="5797"/>
                    <a:pt x="6931" y="4852"/>
                  </a:cubicBezTo>
                  <a:lnTo>
                    <a:pt x="6931" y="4631"/>
                  </a:lnTo>
                  <a:lnTo>
                    <a:pt x="5829" y="3686"/>
                  </a:lnTo>
                  <a:cubicBezTo>
                    <a:pt x="5671" y="3529"/>
                    <a:pt x="5482" y="3371"/>
                    <a:pt x="5293" y="3182"/>
                  </a:cubicBezTo>
                  <a:cubicBezTo>
                    <a:pt x="4568" y="3151"/>
                    <a:pt x="3875" y="2899"/>
                    <a:pt x="3182" y="2332"/>
                  </a:cubicBezTo>
                  <a:cubicBezTo>
                    <a:pt x="2720" y="1911"/>
                    <a:pt x="1880" y="1701"/>
                    <a:pt x="1091" y="1701"/>
                  </a:cubicBezTo>
                  <a:cubicBezTo>
                    <a:pt x="697" y="1701"/>
                    <a:pt x="315" y="1754"/>
                    <a:pt x="0" y="1859"/>
                  </a:cubicBezTo>
                  <a:lnTo>
                    <a:pt x="0" y="4883"/>
                  </a:lnTo>
                  <a:cubicBezTo>
                    <a:pt x="0" y="5829"/>
                    <a:pt x="788" y="6616"/>
                    <a:pt x="1733" y="6616"/>
                  </a:cubicBezTo>
                  <a:lnTo>
                    <a:pt x="2457" y="6616"/>
                  </a:lnTo>
                  <a:lnTo>
                    <a:pt x="2457" y="6963"/>
                  </a:lnTo>
                  <a:cubicBezTo>
                    <a:pt x="2394" y="7404"/>
                    <a:pt x="2678" y="7782"/>
                    <a:pt x="3119" y="7908"/>
                  </a:cubicBezTo>
                  <a:cubicBezTo>
                    <a:pt x="3277" y="8727"/>
                    <a:pt x="3970" y="9357"/>
                    <a:pt x="4820" y="9357"/>
                  </a:cubicBezTo>
                  <a:lnTo>
                    <a:pt x="6553" y="9357"/>
                  </a:lnTo>
                  <a:cubicBezTo>
                    <a:pt x="7498" y="9357"/>
                    <a:pt x="8286" y="8569"/>
                    <a:pt x="8286" y="7624"/>
                  </a:cubicBezTo>
                  <a:lnTo>
                    <a:pt x="8286" y="4379"/>
                  </a:lnTo>
                  <a:cubicBezTo>
                    <a:pt x="9294" y="3497"/>
                    <a:pt x="9546" y="3277"/>
                    <a:pt x="9546" y="3277"/>
                  </a:cubicBezTo>
                  <a:cubicBezTo>
                    <a:pt x="9987" y="2867"/>
                    <a:pt x="10554" y="2395"/>
                    <a:pt x="10554" y="1607"/>
                  </a:cubicBezTo>
                  <a:cubicBezTo>
                    <a:pt x="10554" y="693"/>
                    <a:pt x="9830" y="0"/>
                    <a:pt x="8948" y="0"/>
                  </a:cubicBezTo>
                  <a:cubicBezTo>
                    <a:pt x="8538" y="0"/>
                    <a:pt x="8191" y="126"/>
                    <a:pt x="7908" y="347"/>
                  </a:cubicBezTo>
                  <a:cubicBezTo>
                    <a:pt x="7656" y="95"/>
                    <a:pt x="7278" y="0"/>
                    <a:pt x="6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77"/>
            <p:cNvSpPr/>
            <p:nvPr/>
          </p:nvSpPr>
          <p:spPr>
            <a:xfrm>
              <a:off x="-23962425" y="3519475"/>
              <a:ext cx="158350" cy="122125"/>
            </a:xfrm>
            <a:custGeom>
              <a:avLst/>
              <a:gdLst/>
              <a:ahLst/>
              <a:cxnLst/>
              <a:rect l="l" t="t" r="r" b="b"/>
              <a:pathLst>
                <a:path w="6334" h="4885" extrusionOk="0">
                  <a:moveTo>
                    <a:pt x="3844" y="631"/>
                  </a:moveTo>
                  <a:cubicBezTo>
                    <a:pt x="4065" y="631"/>
                    <a:pt x="4222" y="788"/>
                    <a:pt x="4222" y="1009"/>
                  </a:cubicBezTo>
                  <a:lnTo>
                    <a:pt x="4222" y="1387"/>
                  </a:lnTo>
                  <a:lnTo>
                    <a:pt x="2773" y="1387"/>
                  </a:lnTo>
                  <a:lnTo>
                    <a:pt x="2773" y="1009"/>
                  </a:lnTo>
                  <a:cubicBezTo>
                    <a:pt x="2773" y="788"/>
                    <a:pt x="2931" y="631"/>
                    <a:pt x="3151" y="631"/>
                  </a:cubicBezTo>
                  <a:close/>
                  <a:moveTo>
                    <a:pt x="3088" y="1"/>
                  </a:moveTo>
                  <a:cubicBezTo>
                    <a:pt x="2521" y="1"/>
                    <a:pt x="2080" y="473"/>
                    <a:pt x="2080" y="1040"/>
                  </a:cubicBezTo>
                  <a:lnTo>
                    <a:pt x="2080" y="1419"/>
                  </a:lnTo>
                  <a:lnTo>
                    <a:pt x="1733" y="1419"/>
                  </a:lnTo>
                  <a:cubicBezTo>
                    <a:pt x="788" y="1419"/>
                    <a:pt x="1" y="2206"/>
                    <a:pt x="1" y="3151"/>
                  </a:cubicBezTo>
                  <a:lnTo>
                    <a:pt x="1" y="3592"/>
                  </a:lnTo>
                  <a:cubicBezTo>
                    <a:pt x="332" y="3503"/>
                    <a:pt x="705" y="3459"/>
                    <a:pt x="1087" y="3459"/>
                  </a:cubicBezTo>
                  <a:cubicBezTo>
                    <a:pt x="2048" y="3459"/>
                    <a:pt x="3069" y="3736"/>
                    <a:pt x="3655" y="4254"/>
                  </a:cubicBezTo>
                  <a:cubicBezTo>
                    <a:pt x="4002" y="4569"/>
                    <a:pt x="4411" y="4758"/>
                    <a:pt x="4789" y="4884"/>
                  </a:cubicBezTo>
                  <a:cubicBezTo>
                    <a:pt x="4726" y="4664"/>
                    <a:pt x="4632" y="4380"/>
                    <a:pt x="4632" y="4096"/>
                  </a:cubicBezTo>
                  <a:cubicBezTo>
                    <a:pt x="4632" y="2994"/>
                    <a:pt x="5356" y="2112"/>
                    <a:pt x="6333" y="1860"/>
                  </a:cubicBezTo>
                  <a:cubicBezTo>
                    <a:pt x="6018" y="1576"/>
                    <a:pt x="5608" y="1419"/>
                    <a:pt x="5199" y="1419"/>
                  </a:cubicBezTo>
                  <a:lnTo>
                    <a:pt x="4821" y="1419"/>
                  </a:lnTo>
                  <a:lnTo>
                    <a:pt x="4821" y="1040"/>
                  </a:lnTo>
                  <a:cubicBezTo>
                    <a:pt x="4821" y="442"/>
                    <a:pt x="4348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7" name="Google Shape;3237;p2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1151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전제</a:t>
            </a:r>
            <a:endParaRPr sz="3000" b="1"/>
          </a:p>
        </p:txBody>
      </p:sp>
      <p:sp>
        <p:nvSpPr>
          <p:cNvPr id="3238" name="Google Shape;3238;p277"/>
          <p:cNvSpPr txBox="1"/>
          <p:nvPr/>
        </p:nvSpPr>
        <p:spPr>
          <a:xfrm>
            <a:off x="5788146" y="2211633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의사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39" name="Google Shape;3239;p277"/>
          <p:cNvSpPr txBox="1"/>
          <p:nvPr/>
        </p:nvSpPr>
        <p:spPr>
          <a:xfrm>
            <a:off x="5851725" y="2583024"/>
            <a:ext cx="30915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팀단위로 근무. A / B팀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팀 간 인계내용 공유 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주간, 야간 근무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0" name="Google Shape;3240;p277"/>
          <p:cNvSpPr txBox="1"/>
          <p:nvPr/>
        </p:nvSpPr>
        <p:spPr>
          <a:xfrm>
            <a:off x="5788146" y="3484758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간호사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241" name="Google Shape;3241;p277"/>
          <p:cNvSpPr txBox="1"/>
          <p:nvPr/>
        </p:nvSpPr>
        <p:spPr>
          <a:xfrm>
            <a:off x="2843590" y="969157"/>
            <a:ext cx="56985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✔ 모든 사용자는 모든 업무페이지 조회 가능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✔ 입력은 권한 부여된 사용자만 가능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✔ 팀장은 각 팀의 일정을 등록 가능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2" name="Google Shape;3242;p277"/>
          <p:cNvSpPr txBox="1"/>
          <p:nvPr/>
        </p:nvSpPr>
        <p:spPr>
          <a:xfrm>
            <a:off x="5851725" y="3856148"/>
            <a:ext cx="30915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팀단위로 근무. A / B / C팀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팀 간 인계내용 공유 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데이, 이브닝, 나이트 근무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p27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/>
              <a:t>시스템 흐름도</a:t>
            </a:r>
            <a:endParaRPr sz="3000" b="1" dirty="0"/>
          </a:p>
        </p:txBody>
      </p:sp>
      <p:sp>
        <p:nvSpPr>
          <p:cNvPr id="3248" name="Google Shape;3248;p278"/>
          <p:cNvSpPr txBox="1"/>
          <p:nvPr/>
        </p:nvSpPr>
        <p:spPr>
          <a:xfrm>
            <a:off x="2785159" y="1450250"/>
            <a:ext cx="1412100" cy="315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진료수행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1"/>
                </a:solidFill>
              </a:rPr>
              <a:t>의사</a:t>
            </a:r>
            <a:endParaRPr sz="18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초진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재진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퇴원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49" name="Google Shape;3249;p278"/>
          <p:cNvSpPr txBox="1"/>
          <p:nvPr/>
        </p:nvSpPr>
        <p:spPr>
          <a:xfrm>
            <a:off x="5052522" y="1450261"/>
            <a:ext cx="1568700" cy="315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간호수행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27BA0"/>
                </a:solidFill>
              </a:rPr>
              <a:t>간호사</a:t>
            </a:r>
            <a:endParaRPr sz="1800">
              <a:solidFill>
                <a:srgbClr val="C27BA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간호수행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이상환자알림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퇴원간호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50" name="Google Shape;3250;p278"/>
          <p:cNvSpPr txBox="1"/>
          <p:nvPr/>
        </p:nvSpPr>
        <p:spPr>
          <a:xfrm>
            <a:off x="544650" y="1997600"/>
            <a:ext cx="1568700" cy="96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신규환자등록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51" name="Google Shape;3251;p278"/>
          <p:cNvSpPr/>
          <p:nvPr/>
        </p:nvSpPr>
        <p:spPr>
          <a:xfrm>
            <a:off x="3909367" y="3253667"/>
            <a:ext cx="1245300" cy="241500"/>
          </a:xfrm>
          <a:prstGeom prst="leftArrow">
            <a:avLst>
              <a:gd name="adj1" fmla="val 32772"/>
              <a:gd name="adj2" fmla="val 56625"/>
            </a:avLst>
          </a:prstGeom>
          <a:solidFill>
            <a:srgbClr val="EA9999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2" name="Google Shape;3252;p278"/>
          <p:cNvSpPr/>
          <p:nvPr/>
        </p:nvSpPr>
        <p:spPr>
          <a:xfrm>
            <a:off x="7514168" y="2096702"/>
            <a:ext cx="1440000" cy="785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검사수행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rgbClr val="8E7CC3"/>
                </a:solidFill>
              </a:rPr>
              <a:t>병리사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3253" name="Google Shape;3253;p278"/>
          <p:cNvSpPr/>
          <p:nvPr/>
        </p:nvSpPr>
        <p:spPr>
          <a:xfrm>
            <a:off x="7514168" y="3745911"/>
            <a:ext cx="1440000" cy="785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퇴원수속</a:t>
            </a:r>
            <a:endParaRPr sz="2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69138"/>
                </a:solidFill>
              </a:rPr>
              <a:t>원무과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254" name="Google Shape;3254;p278"/>
          <p:cNvSpPr/>
          <p:nvPr/>
        </p:nvSpPr>
        <p:spPr>
          <a:xfrm>
            <a:off x="4986097" y="1374061"/>
            <a:ext cx="1710600" cy="785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간호수행</a:t>
            </a:r>
            <a:endParaRPr sz="2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27BA0"/>
                </a:solidFill>
              </a:rPr>
              <a:t>간호사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255" name="Google Shape;3255;p278"/>
          <p:cNvSpPr/>
          <p:nvPr/>
        </p:nvSpPr>
        <p:spPr>
          <a:xfrm>
            <a:off x="2670270" y="1340986"/>
            <a:ext cx="1710000" cy="785100"/>
          </a:xfrm>
          <a:prstGeom prst="roundRect">
            <a:avLst>
              <a:gd name="adj" fmla="val 16667"/>
            </a:avLst>
          </a:prstGeom>
          <a:solidFill>
            <a:srgbClr val="C3D9F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진료수행</a:t>
            </a:r>
            <a:endParaRPr sz="2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D85C6"/>
                </a:solidFill>
              </a:rPr>
              <a:t>의사</a:t>
            </a:r>
            <a:endParaRPr sz="2100">
              <a:solidFill>
                <a:srgbClr val="3D85C6"/>
              </a:solidFill>
            </a:endParaRPr>
          </a:p>
        </p:txBody>
      </p:sp>
      <p:sp>
        <p:nvSpPr>
          <p:cNvPr id="3256" name="Google Shape;3256;p278"/>
          <p:cNvSpPr/>
          <p:nvPr/>
        </p:nvSpPr>
        <p:spPr>
          <a:xfrm>
            <a:off x="2048650" y="2411975"/>
            <a:ext cx="1074300" cy="241500"/>
          </a:xfrm>
          <a:prstGeom prst="rightArrow">
            <a:avLst>
              <a:gd name="adj1" fmla="val 28966"/>
              <a:gd name="adj2" fmla="val 5552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278"/>
          <p:cNvSpPr/>
          <p:nvPr/>
        </p:nvSpPr>
        <p:spPr>
          <a:xfrm>
            <a:off x="3979875" y="2378175"/>
            <a:ext cx="1174800" cy="241500"/>
          </a:xfrm>
          <a:prstGeom prst="rightArrow">
            <a:avLst>
              <a:gd name="adj1" fmla="val 28966"/>
              <a:gd name="adj2" fmla="val 5552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278"/>
          <p:cNvSpPr/>
          <p:nvPr/>
        </p:nvSpPr>
        <p:spPr>
          <a:xfrm>
            <a:off x="6453950" y="2415638"/>
            <a:ext cx="1142100" cy="241500"/>
          </a:xfrm>
          <a:prstGeom prst="rightArrow">
            <a:avLst>
              <a:gd name="adj1" fmla="val 28966"/>
              <a:gd name="adj2" fmla="val 5552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3259;p278"/>
          <p:cNvSpPr/>
          <p:nvPr/>
        </p:nvSpPr>
        <p:spPr>
          <a:xfrm rot="9342906">
            <a:off x="3785431" y="2830033"/>
            <a:ext cx="1439916" cy="241951"/>
          </a:xfrm>
          <a:prstGeom prst="leftArrow">
            <a:avLst>
              <a:gd name="adj1" fmla="val 32772"/>
              <a:gd name="adj2" fmla="val 56625"/>
            </a:avLst>
          </a:prstGeom>
          <a:solidFill>
            <a:srgbClr val="EA9999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278"/>
          <p:cNvSpPr/>
          <p:nvPr/>
        </p:nvSpPr>
        <p:spPr>
          <a:xfrm>
            <a:off x="4069360" y="3980235"/>
            <a:ext cx="1142100" cy="241500"/>
          </a:xfrm>
          <a:prstGeom prst="rightArrow">
            <a:avLst>
              <a:gd name="adj1" fmla="val 28966"/>
              <a:gd name="adj2" fmla="val 55524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278"/>
          <p:cNvSpPr/>
          <p:nvPr/>
        </p:nvSpPr>
        <p:spPr>
          <a:xfrm>
            <a:off x="6437599" y="3980225"/>
            <a:ext cx="1174800" cy="241500"/>
          </a:xfrm>
          <a:prstGeom prst="rightArrow">
            <a:avLst>
              <a:gd name="adj1" fmla="val 28966"/>
              <a:gd name="adj2" fmla="val 55524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278"/>
          <p:cNvSpPr/>
          <p:nvPr/>
        </p:nvSpPr>
        <p:spPr>
          <a:xfrm>
            <a:off x="474000" y="1340100"/>
            <a:ext cx="1710000" cy="785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입원수속</a:t>
            </a:r>
            <a:endParaRPr sz="2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69138"/>
                </a:solidFill>
              </a:rPr>
              <a:t>원무과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p280"/>
          <p:cNvSpPr txBox="1"/>
          <p:nvPr/>
        </p:nvSpPr>
        <p:spPr>
          <a:xfrm>
            <a:off x="0" y="324800"/>
            <a:ext cx="354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Montserrat"/>
                <a:ea typeface="Montserrat"/>
                <a:cs typeface="Montserrat"/>
                <a:sym typeface="Montserrat"/>
              </a:rPr>
              <a:t>원무과</a:t>
            </a:r>
            <a:r>
              <a:rPr lang="ko" sz="2000">
                <a:latin typeface="Montserrat"/>
                <a:ea typeface="Montserrat"/>
                <a:cs typeface="Montserrat"/>
                <a:sym typeface="Montserrat"/>
              </a:rPr>
              <a:t> 메인페이지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5" name="Google Shape;3275;p280"/>
          <p:cNvPicPr preferRelativeResize="0"/>
          <p:nvPr/>
        </p:nvPicPr>
        <p:blipFill rotWithShape="1">
          <a:blip r:embed="rId3">
            <a:alphaModFix/>
          </a:blip>
          <a:srcRect b="18699"/>
          <a:stretch/>
        </p:blipFill>
        <p:spPr>
          <a:xfrm>
            <a:off x="0" y="693600"/>
            <a:ext cx="9144000" cy="44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" name="Google Shape;3276;p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25" y="2117500"/>
            <a:ext cx="2092075" cy="2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282"/>
          <p:cNvSpPr txBox="1"/>
          <p:nvPr/>
        </p:nvSpPr>
        <p:spPr>
          <a:xfrm>
            <a:off x="0" y="324800"/>
            <a:ext cx="354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Montserrat"/>
                <a:ea typeface="Montserrat"/>
                <a:cs typeface="Montserrat"/>
                <a:sym typeface="Montserrat"/>
              </a:rPr>
              <a:t>의사</a:t>
            </a:r>
            <a:r>
              <a:rPr lang="ko" sz="2000">
                <a:latin typeface="Montserrat"/>
                <a:ea typeface="Montserrat"/>
                <a:cs typeface="Montserrat"/>
                <a:sym typeface="Montserrat"/>
              </a:rPr>
              <a:t> 메인페이지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1" name="Google Shape;3291;p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6900"/>
            <a:ext cx="9144001" cy="44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425" y="2335900"/>
            <a:ext cx="2092075" cy="2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285"/>
          <p:cNvSpPr txBox="1"/>
          <p:nvPr/>
        </p:nvSpPr>
        <p:spPr>
          <a:xfrm>
            <a:off x="0" y="324800"/>
            <a:ext cx="354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Montserrat"/>
                <a:ea typeface="Montserrat"/>
                <a:cs typeface="Montserrat"/>
                <a:sym typeface="Montserrat"/>
              </a:rPr>
              <a:t>간호사</a:t>
            </a:r>
            <a:r>
              <a:rPr lang="ko" sz="2000">
                <a:latin typeface="Montserrat"/>
                <a:ea typeface="Montserrat"/>
                <a:cs typeface="Montserrat"/>
                <a:sym typeface="Montserrat"/>
              </a:rPr>
              <a:t> 메인페이지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2" name="Google Shape;3312;p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775"/>
            <a:ext cx="9144000" cy="43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3" name="Google Shape;3313;p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00" y="2335900"/>
            <a:ext cx="2092075" cy="2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p287"/>
          <p:cNvSpPr txBox="1"/>
          <p:nvPr/>
        </p:nvSpPr>
        <p:spPr>
          <a:xfrm>
            <a:off x="0" y="324800"/>
            <a:ext cx="354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Montserrat"/>
                <a:ea typeface="Montserrat"/>
                <a:cs typeface="Montserrat"/>
                <a:sym typeface="Montserrat"/>
              </a:rPr>
              <a:t>병리사</a:t>
            </a:r>
            <a:r>
              <a:rPr lang="ko" sz="2000">
                <a:latin typeface="Montserrat"/>
                <a:ea typeface="Montserrat"/>
                <a:cs typeface="Montserrat"/>
                <a:sym typeface="Montserrat"/>
              </a:rPr>
              <a:t> 메인페이지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6" name="Google Shape;3326;p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1600"/>
            <a:ext cx="9143998" cy="439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7" name="Google Shape;3327;p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200" y="2335900"/>
            <a:ext cx="2092075" cy="2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293"/>
          <p:cNvSpPr txBox="1"/>
          <p:nvPr/>
        </p:nvSpPr>
        <p:spPr>
          <a:xfrm>
            <a:off x="0" y="324800"/>
            <a:ext cx="354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Montserrat"/>
                <a:ea typeface="Montserrat"/>
                <a:cs typeface="Montserrat"/>
                <a:sym typeface="Montserrat"/>
              </a:rPr>
              <a:t>원무과</a:t>
            </a:r>
            <a:r>
              <a:rPr lang="ko" sz="2000">
                <a:latin typeface="Montserrat"/>
                <a:ea typeface="Montserrat"/>
                <a:cs typeface="Montserrat"/>
                <a:sym typeface="Montserrat"/>
              </a:rPr>
              <a:t> 퇴원수납 페이지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6" name="Google Shape;3366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625"/>
            <a:ext cx="9144001" cy="42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7" name="Google Shape;3367;p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125" y="896625"/>
            <a:ext cx="4935149" cy="41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1" name="Google Shape;3411;p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50" y="66800"/>
            <a:ext cx="8891500" cy="501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44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248"/>
          <p:cNvSpPr txBox="1">
            <a:spLocks noGrp="1"/>
          </p:cNvSpPr>
          <p:nvPr>
            <p:ph type="title"/>
          </p:nvPr>
        </p:nvSpPr>
        <p:spPr>
          <a:xfrm>
            <a:off x="0" y="34932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 환자 표시</a:t>
            </a:r>
            <a:endParaRPr/>
          </a:p>
        </p:txBody>
      </p:sp>
      <p:pic>
        <p:nvPicPr>
          <p:cNvPr id="2901" name="Google Shape;2901;p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725"/>
            <a:ext cx="3054453" cy="402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2" name="Google Shape;2902;p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253" y="969725"/>
            <a:ext cx="3011236" cy="40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3" name="Google Shape;2903;p248"/>
          <p:cNvSpPr/>
          <p:nvPr/>
        </p:nvSpPr>
        <p:spPr>
          <a:xfrm>
            <a:off x="911775" y="1083250"/>
            <a:ext cx="545400" cy="200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248"/>
          <p:cNvSpPr/>
          <p:nvPr/>
        </p:nvSpPr>
        <p:spPr>
          <a:xfrm>
            <a:off x="4631150" y="1083250"/>
            <a:ext cx="545400" cy="200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93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228"/>
          <p:cNvSpPr txBox="1"/>
          <p:nvPr/>
        </p:nvSpPr>
        <p:spPr>
          <a:xfrm>
            <a:off x="109125" y="1141225"/>
            <a:ext cx="58200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F4A8A"/>
              </a:buClr>
              <a:buSzPts val="1800"/>
              <a:buFont typeface="Alata"/>
              <a:buChar char="-"/>
            </a:pPr>
            <a:r>
              <a:rPr lang="ko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종이로 기록했던 의무기록차트를 전자화한 시스템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F4A8A"/>
              </a:buClr>
              <a:buSzPts val="1800"/>
              <a:buFont typeface="Alata"/>
              <a:buChar char="-"/>
            </a:pPr>
            <a:r>
              <a:rPr lang="ko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환자 입원~퇴원까지 발생하는 치료업무의 전 과정을 유기적으로 연결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F4A8A"/>
              </a:buClr>
              <a:buSzPts val="1800"/>
              <a:buFont typeface="Alata"/>
              <a:buChar char="-"/>
            </a:pPr>
            <a:r>
              <a:rPr lang="ko" sz="18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의사/ 간호사/ 병리사/ 원무과 등 부서간 업무의 효율을 높임</a:t>
            </a: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449" name="Google Shape;2449;p22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48411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EMR 시스템 ?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0" name="Google Shape;2450;p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650" y="3900175"/>
            <a:ext cx="1003841" cy="44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1" name="Google Shape;2451;p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188" y="3900175"/>
            <a:ext cx="1045857" cy="56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0187" y="3983088"/>
            <a:ext cx="1467688" cy="39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3" name="Google Shape;2453;p2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8117" y="4499741"/>
            <a:ext cx="1594406" cy="39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4" name="Google Shape;2454;p2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6990" y="4499741"/>
            <a:ext cx="1404492" cy="396784"/>
          </a:xfrm>
          <a:prstGeom prst="rect">
            <a:avLst/>
          </a:prstGeom>
          <a:noFill/>
          <a:ln>
            <a:noFill/>
          </a:ln>
        </p:spPr>
      </p:pic>
      <p:sp>
        <p:nvSpPr>
          <p:cNvPr id="2455" name="Google Shape;2455;p228"/>
          <p:cNvSpPr/>
          <p:nvPr/>
        </p:nvSpPr>
        <p:spPr>
          <a:xfrm>
            <a:off x="7676600" y="2464025"/>
            <a:ext cx="732900" cy="482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수납</a:t>
            </a:r>
            <a:endParaRPr sz="1300" b="1"/>
          </a:p>
        </p:txBody>
      </p:sp>
      <p:sp>
        <p:nvSpPr>
          <p:cNvPr id="2456" name="Google Shape;2456;p228"/>
          <p:cNvSpPr/>
          <p:nvPr/>
        </p:nvSpPr>
        <p:spPr>
          <a:xfrm>
            <a:off x="6085275" y="2485925"/>
            <a:ext cx="732900" cy="4386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검사</a:t>
            </a:r>
            <a:endParaRPr sz="1300" b="1"/>
          </a:p>
        </p:txBody>
      </p:sp>
      <p:sp>
        <p:nvSpPr>
          <p:cNvPr id="2457" name="Google Shape;2457;p228"/>
          <p:cNvSpPr/>
          <p:nvPr/>
        </p:nvSpPr>
        <p:spPr>
          <a:xfrm>
            <a:off x="6792300" y="1879925"/>
            <a:ext cx="910200" cy="606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 EMR</a:t>
            </a:r>
            <a:endParaRPr b="1"/>
          </a:p>
        </p:txBody>
      </p:sp>
      <p:sp>
        <p:nvSpPr>
          <p:cNvPr id="2458" name="Google Shape;2458;p228"/>
          <p:cNvSpPr/>
          <p:nvPr/>
        </p:nvSpPr>
        <p:spPr>
          <a:xfrm>
            <a:off x="7676600" y="1397525"/>
            <a:ext cx="732900" cy="482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간호</a:t>
            </a:r>
            <a:endParaRPr sz="1300" b="1"/>
          </a:p>
        </p:txBody>
      </p:sp>
      <p:sp>
        <p:nvSpPr>
          <p:cNvPr id="2459" name="Google Shape;2459;p228"/>
          <p:cNvSpPr/>
          <p:nvPr/>
        </p:nvSpPr>
        <p:spPr>
          <a:xfrm>
            <a:off x="6085275" y="1397525"/>
            <a:ext cx="732900" cy="4824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처방</a:t>
            </a:r>
            <a:endParaRPr sz="1300" b="1"/>
          </a:p>
        </p:txBody>
      </p:sp>
      <p:cxnSp>
        <p:nvCxnSpPr>
          <p:cNvPr id="2460" name="Google Shape;2460;p228"/>
          <p:cNvCxnSpPr>
            <a:stCxn id="2459" idx="5"/>
            <a:endCxn id="2457" idx="1"/>
          </p:cNvCxnSpPr>
          <p:nvPr/>
        </p:nvCxnSpPr>
        <p:spPr>
          <a:xfrm>
            <a:off x="6710844" y="1809279"/>
            <a:ext cx="214800" cy="1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1" name="Google Shape;2461;p228"/>
          <p:cNvCxnSpPr>
            <a:stCxn id="2457" idx="7"/>
            <a:endCxn id="2458" idx="3"/>
          </p:cNvCxnSpPr>
          <p:nvPr/>
        </p:nvCxnSpPr>
        <p:spPr>
          <a:xfrm rot="10800000" flipH="1">
            <a:off x="7569204" y="1809372"/>
            <a:ext cx="214800" cy="1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2" name="Google Shape;2462;p228"/>
          <p:cNvCxnSpPr>
            <a:stCxn id="2456" idx="7"/>
            <a:endCxn id="2457" idx="3"/>
          </p:cNvCxnSpPr>
          <p:nvPr/>
        </p:nvCxnSpPr>
        <p:spPr>
          <a:xfrm rot="10800000" flipH="1">
            <a:off x="6710844" y="2397156"/>
            <a:ext cx="214800" cy="1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3" name="Google Shape;2463;p228"/>
          <p:cNvCxnSpPr>
            <a:stCxn id="2457" idx="5"/>
            <a:endCxn id="2455" idx="1"/>
          </p:cNvCxnSpPr>
          <p:nvPr/>
        </p:nvCxnSpPr>
        <p:spPr>
          <a:xfrm>
            <a:off x="7569204" y="2397178"/>
            <a:ext cx="214800" cy="1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p276"/>
          <p:cNvSpPr txBox="1">
            <a:spLocks noGrp="1"/>
          </p:cNvSpPr>
          <p:nvPr>
            <p:ph type="subTitle" idx="1"/>
          </p:nvPr>
        </p:nvSpPr>
        <p:spPr>
          <a:xfrm flipH="1">
            <a:off x="1087150" y="3592763"/>
            <a:ext cx="14667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개발환경</a:t>
            </a:r>
            <a:endParaRPr sz="15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STS</a:t>
            </a:r>
            <a:endParaRPr sz="11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11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Mybatis</a:t>
            </a:r>
            <a:endParaRPr sz="1100" dirty="0"/>
          </a:p>
        </p:txBody>
      </p:sp>
      <p:sp>
        <p:nvSpPr>
          <p:cNvPr id="3184" name="Google Shape;3184;p27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개발환경</a:t>
            </a:r>
            <a:endParaRPr sz="3000" b="1"/>
          </a:p>
        </p:txBody>
      </p:sp>
      <p:grpSp>
        <p:nvGrpSpPr>
          <p:cNvPr id="3185" name="Google Shape;3185;p276"/>
          <p:cNvGrpSpPr/>
          <p:nvPr/>
        </p:nvGrpSpPr>
        <p:grpSpPr>
          <a:xfrm>
            <a:off x="2129130" y="2612747"/>
            <a:ext cx="4676266" cy="2181828"/>
            <a:chOff x="2496310" y="3693351"/>
            <a:chExt cx="1342906" cy="688926"/>
          </a:xfrm>
        </p:grpSpPr>
        <p:grpSp>
          <p:nvGrpSpPr>
            <p:cNvPr id="3186" name="Google Shape;3186;p276"/>
            <p:cNvGrpSpPr/>
            <p:nvPr/>
          </p:nvGrpSpPr>
          <p:grpSpPr>
            <a:xfrm>
              <a:off x="2496310" y="3693351"/>
              <a:ext cx="1342906" cy="688875"/>
              <a:chOff x="2496310" y="3693351"/>
              <a:chExt cx="1342906" cy="688875"/>
            </a:xfrm>
          </p:grpSpPr>
          <p:sp>
            <p:nvSpPr>
              <p:cNvPr id="3187" name="Google Shape;3187;p276"/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276"/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76"/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76"/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76"/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76"/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93" name="Google Shape;3193;p276"/>
              <p:cNvCxnSpPr>
                <a:stCxn id="3191" idx="0"/>
              </p:cNvCxnSpPr>
              <p:nvPr/>
            </p:nvCxnSpPr>
            <p:spPr>
              <a:xfrm rot="5400000" flipH="1">
                <a:off x="2741958" y="3724116"/>
                <a:ext cx="68700" cy="200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4" name="Google Shape;3194;p276"/>
              <p:cNvCxnSpPr>
                <a:stCxn id="3188" idx="0"/>
              </p:cNvCxnSpPr>
              <p:nvPr/>
            </p:nvCxnSpPr>
            <p:spPr>
              <a:xfrm rot="-5400000">
                <a:off x="3512338" y="3723516"/>
                <a:ext cx="75900" cy="194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5" name="Google Shape;3195;p276"/>
              <p:cNvCxnSpPr>
                <a:stCxn id="3189" idx="0"/>
              </p:cNvCxnSpPr>
              <p:nvPr/>
            </p:nvCxnSpPr>
            <p:spPr>
              <a:xfrm rot="-5400000">
                <a:off x="3119350" y="3742251"/>
                <a:ext cx="984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6" name="Google Shape;3196;p276"/>
              <p:cNvCxnSpPr>
                <a:stCxn id="3192" idx="2"/>
              </p:cNvCxnSpPr>
              <p:nvPr/>
            </p:nvCxnSpPr>
            <p:spPr>
              <a:xfrm flipH="1">
                <a:off x="2496310" y="4065467"/>
                <a:ext cx="1557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7" name="Google Shape;3197;p276"/>
              <p:cNvCxnSpPr>
                <a:stCxn id="3190" idx="6"/>
              </p:cNvCxnSpPr>
              <p:nvPr/>
            </p:nvCxnSpPr>
            <p:spPr>
              <a:xfrm>
                <a:off x="3685615" y="4065467"/>
                <a:ext cx="1536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98" name="Google Shape;3198;p276"/>
            <p:cNvGrpSpPr/>
            <p:nvPr/>
          </p:nvGrpSpPr>
          <p:grpSpPr>
            <a:xfrm>
              <a:off x="2675275" y="3930557"/>
              <a:ext cx="1003306" cy="451719"/>
              <a:chOff x="2675275" y="4174282"/>
              <a:chExt cx="1003306" cy="451719"/>
            </a:xfrm>
          </p:grpSpPr>
          <p:sp>
            <p:nvSpPr>
              <p:cNvPr id="3199" name="Google Shape;3199;p276"/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BB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76"/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76"/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2" name="Google Shape;3202;p276"/>
          <p:cNvSpPr txBox="1"/>
          <p:nvPr/>
        </p:nvSpPr>
        <p:spPr>
          <a:xfrm>
            <a:off x="6909450" y="3137150"/>
            <a:ext cx="1295400" cy="1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개발언어</a:t>
            </a:r>
            <a:endParaRPr sz="1500" b="1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ko" sz="1100"/>
              <a:t>Java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ko" sz="1100"/>
              <a:t>HTML5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ko" sz="1100"/>
              <a:t>CSS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ko" sz="1100"/>
              <a:t>Bootstrap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ko" sz="1100"/>
              <a:t>Javascript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ko" sz="1100"/>
              <a:t>jQuery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ko" sz="1100"/>
              <a:t>OracleDB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3" name="Google Shape;3203;p276"/>
          <p:cNvSpPr txBox="1"/>
          <p:nvPr/>
        </p:nvSpPr>
        <p:spPr>
          <a:xfrm>
            <a:off x="3557550" y="2171538"/>
            <a:ext cx="202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ontserrat"/>
                <a:ea typeface="Montserrat"/>
                <a:cs typeface="Montserrat"/>
                <a:sym typeface="Montserrat"/>
              </a:rPr>
              <a:t>Apache Tomcat 9.0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4" name="Google Shape;3204;p276"/>
          <p:cNvSpPr txBox="1"/>
          <p:nvPr/>
        </p:nvSpPr>
        <p:spPr>
          <a:xfrm>
            <a:off x="1857125" y="2612750"/>
            <a:ext cx="984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ontserrat"/>
                <a:ea typeface="Montserrat"/>
                <a:cs typeface="Montserrat"/>
                <a:sym typeface="Montserrat"/>
              </a:rPr>
              <a:t>Spring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5" name="Google Shape;3205;p276"/>
          <p:cNvSpPr txBox="1"/>
          <p:nvPr/>
        </p:nvSpPr>
        <p:spPr>
          <a:xfrm>
            <a:off x="6175950" y="2612754"/>
            <a:ext cx="202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ontserrat"/>
                <a:ea typeface="Montserrat"/>
                <a:cs typeface="Montserrat"/>
                <a:sym typeface="Montserrat"/>
              </a:rPr>
              <a:t>MVC 모델1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1381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3" name="Google Shape;2633;p231"/>
          <p:cNvGrpSpPr/>
          <p:nvPr/>
        </p:nvGrpSpPr>
        <p:grpSpPr>
          <a:xfrm>
            <a:off x="4739871" y="2514577"/>
            <a:ext cx="1671415" cy="1029197"/>
            <a:chOff x="-4588775" y="152400"/>
            <a:chExt cx="3095787" cy="1384446"/>
          </a:xfrm>
        </p:grpSpPr>
        <p:sp>
          <p:nvSpPr>
            <p:cNvPr id="2634" name="Google Shape;2634;p231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1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1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31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31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9" name="Google Shape;2639;p231"/>
          <p:cNvSpPr txBox="1">
            <a:spLocks noGrp="1"/>
          </p:cNvSpPr>
          <p:nvPr>
            <p:ph type="title"/>
          </p:nvPr>
        </p:nvSpPr>
        <p:spPr>
          <a:xfrm>
            <a:off x="164300" y="4239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1차 구현목표</a:t>
            </a:r>
            <a:endParaRPr sz="3000" b="1"/>
          </a:p>
        </p:txBody>
      </p:sp>
      <p:sp>
        <p:nvSpPr>
          <p:cNvPr id="2640" name="Google Shape;2640;p231"/>
          <p:cNvSpPr txBox="1">
            <a:spLocks noGrp="1"/>
          </p:cNvSpPr>
          <p:nvPr>
            <p:ph type="title" idx="4294967295"/>
          </p:nvPr>
        </p:nvSpPr>
        <p:spPr>
          <a:xfrm>
            <a:off x="4763631" y="2860459"/>
            <a:ext cx="1673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페이징 기능</a:t>
            </a:r>
            <a:endParaRPr sz="1400" b="1"/>
          </a:p>
        </p:txBody>
      </p:sp>
      <p:grpSp>
        <p:nvGrpSpPr>
          <p:cNvPr id="2641" name="Google Shape;2641;p231"/>
          <p:cNvGrpSpPr/>
          <p:nvPr/>
        </p:nvGrpSpPr>
        <p:grpSpPr>
          <a:xfrm>
            <a:off x="6554590" y="2516442"/>
            <a:ext cx="1671415" cy="1029197"/>
            <a:chOff x="-4588775" y="152400"/>
            <a:chExt cx="3095787" cy="1384446"/>
          </a:xfrm>
        </p:grpSpPr>
        <p:sp>
          <p:nvSpPr>
            <p:cNvPr id="2642" name="Google Shape;2642;p231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1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1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1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1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231"/>
          <p:cNvSpPr txBox="1">
            <a:spLocks noGrp="1"/>
          </p:cNvSpPr>
          <p:nvPr>
            <p:ph type="title" idx="4294967295"/>
          </p:nvPr>
        </p:nvSpPr>
        <p:spPr>
          <a:xfrm>
            <a:off x="6656509" y="2864879"/>
            <a:ext cx="1490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에러페이지</a:t>
            </a:r>
            <a:endParaRPr sz="1400" b="1"/>
          </a:p>
        </p:txBody>
      </p:sp>
      <p:grpSp>
        <p:nvGrpSpPr>
          <p:cNvPr id="2648" name="Google Shape;2648;p231"/>
          <p:cNvGrpSpPr/>
          <p:nvPr/>
        </p:nvGrpSpPr>
        <p:grpSpPr>
          <a:xfrm>
            <a:off x="1028360" y="2514577"/>
            <a:ext cx="1671415" cy="1029197"/>
            <a:chOff x="-4588775" y="152400"/>
            <a:chExt cx="3095787" cy="1384446"/>
          </a:xfrm>
        </p:grpSpPr>
        <p:sp>
          <p:nvSpPr>
            <p:cNvPr id="2649" name="Google Shape;2649;p231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31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31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31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31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4" name="Google Shape;2654;p231"/>
          <p:cNvSpPr txBox="1">
            <a:spLocks noGrp="1"/>
          </p:cNvSpPr>
          <p:nvPr>
            <p:ph type="title" idx="4294967295"/>
          </p:nvPr>
        </p:nvSpPr>
        <p:spPr>
          <a:xfrm>
            <a:off x="1027137" y="2877655"/>
            <a:ext cx="1673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알림기능</a:t>
            </a:r>
            <a:endParaRPr sz="1400" b="1"/>
          </a:p>
        </p:txBody>
      </p:sp>
      <p:grpSp>
        <p:nvGrpSpPr>
          <p:cNvPr id="2655" name="Google Shape;2655;p231"/>
          <p:cNvGrpSpPr/>
          <p:nvPr/>
        </p:nvGrpSpPr>
        <p:grpSpPr>
          <a:xfrm>
            <a:off x="2925148" y="2552336"/>
            <a:ext cx="1671415" cy="1029197"/>
            <a:chOff x="-4588775" y="152400"/>
            <a:chExt cx="3095787" cy="1384446"/>
          </a:xfrm>
        </p:grpSpPr>
        <p:sp>
          <p:nvSpPr>
            <p:cNvPr id="2656" name="Google Shape;2656;p231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31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31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31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31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1" name="Google Shape;2661;p231"/>
          <p:cNvSpPr txBox="1">
            <a:spLocks noGrp="1"/>
          </p:cNvSpPr>
          <p:nvPr>
            <p:ph type="title" idx="4294967295"/>
          </p:nvPr>
        </p:nvSpPr>
        <p:spPr>
          <a:xfrm>
            <a:off x="3026087" y="2827688"/>
            <a:ext cx="1490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파일 업로드 다운로드</a:t>
            </a:r>
            <a:endParaRPr sz="1400" b="1"/>
          </a:p>
        </p:txBody>
      </p:sp>
      <p:grpSp>
        <p:nvGrpSpPr>
          <p:cNvPr id="2662" name="Google Shape;2662;p231"/>
          <p:cNvGrpSpPr/>
          <p:nvPr/>
        </p:nvGrpSpPr>
        <p:grpSpPr>
          <a:xfrm>
            <a:off x="2925123" y="1286658"/>
            <a:ext cx="1671415" cy="1029197"/>
            <a:chOff x="-4588775" y="152400"/>
            <a:chExt cx="3095787" cy="1384446"/>
          </a:xfrm>
        </p:grpSpPr>
        <p:sp>
          <p:nvSpPr>
            <p:cNvPr id="2663" name="Google Shape;2663;p231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31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31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31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31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8" name="Google Shape;2668;p231"/>
          <p:cNvSpPr txBox="1">
            <a:spLocks noGrp="1"/>
          </p:cNvSpPr>
          <p:nvPr>
            <p:ph type="title" idx="4294967295"/>
          </p:nvPr>
        </p:nvSpPr>
        <p:spPr>
          <a:xfrm>
            <a:off x="2920368" y="1645033"/>
            <a:ext cx="1673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검색 기능</a:t>
            </a:r>
            <a:endParaRPr sz="1400" b="1"/>
          </a:p>
        </p:txBody>
      </p:sp>
      <p:grpSp>
        <p:nvGrpSpPr>
          <p:cNvPr id="2669" name="Google Shape;2669;p231"/>
          <p:cNvGrpSpPr/>
          <p:nvPr/>
        </p:nvGrpSpPr>
        <p:grpSpPr>
          <a:xfrm>
            <a:off x="6554566" y="1286658"/>
            <a:ext cx="1671415" cy="1029197"/>
            <a:chOff x="-4588775" y="152400"/>
            <a:chExt cx="3095787" cy="1384446"/>
          </a:xfrm>
        </p:grpSpPr>
        <p:sp>
          <p:nvSpPr>
            <p:cNvPr id="2670" name="Google Shape;2670;p231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31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31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31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31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5" name="Google Shape;2675;p231"/>
          <p:cNvSpPr txBox="1">
            <a:spLocks noGrp="1"/>
          </p:cNvSpPr>
          <p:nvPr>
            <p:ph type="title" idx="4294967295"/>
          </p:nvPr>
        </p:nvSpPr>
        <p:spPr>
          <a:xfrm>
            <a:off x="6590818" y="1645033"/>
            <a:ext cx="1673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메모, 댓글기능</a:t>
            </a:r>
            <a:endParaRPr sz="1400" b="1"/>
          </a:p>
        </p:txBody>
      </p:sp>
      <p:grpSp>
        <p:nvGrpSpPr>
          <p:cNvPr id="2676" name="Google Shape;2676;p231"/>
          <p:cNvGrpSpPr/>
          <p:nvPr/>
        </p:nvGrpSpPr>
        <p:grpSpPr>
          <a:xfrm>
            <a:off x="1028358" y="1286657"/>
            <a:ext cx="1671415" cy="1029197"/>
            <a:chOff x="-4588775" y="152400"/>
            <a:chExt cx="3095787" cy="1384446"/>
          </a:xfrm>
        </p:grpSpPr>
        <p:sp>
          <p:nvSpPr>
            <p:cNvPr id="2677" name="Google Shape;2677;p231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31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31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31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31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31"/>
          <p:cNvSpPr txBox="1">
            <a:spLocks noGrp="1"/>
          </p:cNvSpPr>
          <p:nvPr>
            <p:ph type="title" idx="4294967295"/>
          </p:nvPr>
        </p:nvSpPr>
        <p:spPr>
          <a:xfrm>
            <a:off x="1116806" y="1574501"/>
            <a:ext cx="1490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로그인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 회원가입</a:t>
            </a:r>
            <a:endParaRPr sz="1400" b="1"/>
          </a:p>
        </p:txBody>
      </p:sp>
      <p:grpSp>
        <p:nvGrpSpPr>
          <p:cNvPr id="2683" name="Google Shape;2683;p231"/>
          <p:cNvGrpSpPr/>
          <p:nvPr/>
        </p:nvGrpSpPr>
        <p:grpSpPr>
          <a:xfrm>
            <a:off x="4739869" y="1286657"/>
            <a:ext cx="1671415" cy="1029197"/>
            <a:chOff x="-4588775" y="152400"/>
            <a:chExt cx="3095787" cy="1384446"/>
          </a:xfrm>
        </p:grpSpPr>
        <p:sp>
          <p:nvSpPr>
            <p:cNvPr id="2684" name="Google Shape;2684;p231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31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31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31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31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9" name="Google Shape;2689;p231"/>
          <p:cNvSpPr txBox="1">
            <a:spLocks noGrp="1"/>
          </p:cNvSpPr>
          <p:nvPr>
            <p:ph type="title" idx="4294967295"/>
          </p:nvPr>
        </p:nvSpPr>
        <p:spPr>
          <a:xfrm>
            <a:off x="4839559" y="1649452"/>
            <a:ext cx="1490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권한 부여</a:t>
            </a:r>
            <a:endParaRPr sz="1400" b="1"/>
          </a:p>
        </p:txBody>
      </p:sp>
      <p:sp>
        <p:nvSpPr>
          <p:cNvPr id="2690" name="Google Shape;2690;p231"/>
          <p:cNvSpPr/>
          <p:nvPr/>
        </p:nvSpPr>
        <p:spPr>
          <a:xfrm>
            <a:off x="1996950" y="4219041"/>
            <a:ext cx="5325000" cy="47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231"/>
          <p:cNvSpPr txBox="1"/>
          <p:nvPr/>
        </p:nvSpPr>
        <p:spPr>
          <a:xfrm>
            <a:off x="2178450" y="4256766"/>
            <a:ext cx="4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사용자의 업무 효율 증진 및 업무 오류 최소화해주는 시스템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2" name="Google Shape;2692;p231"/>
          <p:cNvSpPr/>
          <p:nvPr/>
        </p:nvSpPr>
        <p:spPr>
          <a:xfrm rot="10800000" flipH="1">
            <a:off x="4282950" y="3742481"/>
            <a:ext cx="753000" cy="315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232"/>
          <p:cNvGrpSpPr/>
          <p:nvPr/>
        </p:nvGrpSpPr>
        <p:grpSpPr>
          <a:xfrm>
            <a:off x="3899165" y="3076096"/>
            <a:ext cx="190771" cy="60180"/>
            <a:chOff x="-1911745" y="213861"/>
            <a:chExt cx="353346" cy="80952"/>
          </a:xfrm>
        </p:grpSpPr>
        <p:sp>
          <p:nvSpPr>
            <p:cNvPr id="2698" name="Google Shape;2698;p232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32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32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1" name="Google Shape;2701;p232"/>
          <p:cNvGrpSpPr/>
          <p:nvPr/>
        </p:nvGrpSpPr>
        <p:grpSpPr>
          <a:xfrm>
            <a:off x="5508921" y="2318452"/>
            <a:ext cx="1671415" cy="1029197"/>
            <a:chOff x="-4588775" y="152400"/>
            <a:chExt cx="3095787" cy="1384446"/>
          </a:xfrm>
        </p:grpSpPr>
        <p:sp>
          <p:nvSpPr>
            <p:cNvPr id="2702" name="Google Shape;2702;p232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32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32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32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32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7" name="Google Shape;2707;p232"/>
          <p:cNvSpPr txBox="1">
            <a:spLocks noGrp="1"/>
          </p:cNvSpPr>
          <p:nvPr>
            <p:ph type="title"/>
          </p:nvPr>
        </p:nvSpPr>
        <p:spPr>
          <a:xfrm>
            <a:off x="164300" y="4239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2차 구현목표 </a:t>
            </a:r>
            <a:r>
              <a:rPr lang="ko" sz="2000" b="1"/>
              <a:t>- 수정/개선사항</a:t>
            </a:r>
            <a:endParaRPr sz="2000" b="1"/>
          </a:p>
        </p:txBody>
      </p:sp>
      <p:sp>
        <p:nvSpPr>
          <p:cNvPr id="2708" name="Google Shape;2708;p232"/>
          <p:cNvSpPr txBox="1">
            <a:spLocks noGrp="1"/>
          </p:cNvSpPr>
          <p:nvPr>
            <p:ph type="title" idx="4294967295"/>
          </p:nvPr>
        </p:nvSpPr>
        <p:spPr>
          <a:xfrm>
            <a:off x="5532681" y="2664334"/>
            <a:ext cx="1673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페이징 기능</a:t>
            </a:r>
            <a:endParaRPr sz="1400" b="1"/>
          </a:p>
        </p:txBody>
      </p:sp>
      <p:grpSp>
        <p:nvGrpSpPr>
          <p:cNvPr id="2709" name="Google Shape;2709;p232"/>
          <p:cNvGrpSpPr/>
          <p:nvPr/>
        </p:nvGrpSpPr>
        <p:grpSpPr>
          <a:xfrm>
            <a:off x="1867148" y="2318458"/>
            <a:ext cx="1671415" cy="1029197"/>
            <a:chOff x="-4588775" y="152400"/>
            <a:chExt cx="3095787" cy="1384446"/>
          </a:xfrm>
        </p:grpSpPr>
        <p:sp>
          <p:nvSpPr>
            <p:cNvPr id="2710" name="Google Shape;2710;p232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32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32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32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32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5" name="Google Shape;2715;p232"/>
          <p:cNvSpPr txBox="1">
            <a:spLocks noGrp="1"/>
          </p:cNvSpPr>
          <p:nvPr>
            <p:ph type="title" idx="4294967295"/>
          </p:nvPr>
        </p:nvSpPr>
        <p:spPr>
          <a:xfrm>
            <a:off x="1853568" y="2711833"/>
            <a:ext cx="1673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버튼 토글</a:t>
            </a:r>
            <a:endParaRPr sz="1400" b="1"/>
          </a:p>
        </p:txBody>
      </p:sp>
      <p:grpSp>
        <p:nvGrpSpPr>
          <p:cNvPr id="2716" name="Google Shape;2716;p232"/>
          <p:cNvGrpSpPr/>
          <p:nvPr/>
        </p:nvGrpSpPr>
        <p:grpSpPr>
          <a:xfrm>
            <a:off x="3682394" y="2318457"/>
            <a:ext cx="1671415" cy="1029197"/>
            <a:chOff x="-4588775" y="152400"/>
            <a:chExt cx="3095787" cy="1384446"/>
          </a:xfrm>
        </p:grpSpPr>
        <p:sp>
          <p:nvSpPr>
            <p:cNvPr id="2717" name="Google Shape;2717;p232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32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32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32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32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2" name="Google Shape;2722;p232"/>
          <p:cNvSpPr txBox="1">
            <a:spLocks noGrp="1"/>
          </p:cNvSpPr>
          <p:nvPr>
            <p:ph type="title" idx="4294967295"/>
          </p:nvPr>
        </p:nvSpPr>
        <p:spPr>
          <a:xfrm>
            <a:off x="3782084" y="2681252"/>
            <a:ext cx="1490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스크롤</a:t>
            </a:r>
            <a:endParaRPr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7" name="Google Shape;2727;p233"/>
          <p:cNvGrpSpPr/>
          <p:nvPr/>
        </p:nvGrpSpPr>
        <p:grpSpPr>
          <a:xfrm>
            <a:off x="4739871" y="2514577"/>
            <a:ext cx="1671415" cy="1029197"/>
            <a:chOff x="-4588775" y="152400"/>
            <a:chExt cx="3095787" cy="1384446"/>
          </a:xfrm>
        </p:grpSpPr>
        <p:sp>
          <p:nvSpPr>
            <p:cNvPr id="2728" name="Google Shape;2728;p233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33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33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33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33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233"/>
          <p:cNvSpPr txBox="1">
            <a:spLocks noGrp="1"/>
          </p:cNvSpPr>
          <p:nvPr>
            <p:ph type="title"/>
          </p:nvPr>
        </p:nvSpPr>
        <p:spPr>
          <a:xfrm>
            <a:off x="164300" y="4239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2차 구현목표 </a:t>
            </a:r>
            <a:r>
              <a:rPr lang="ko" sz="2000" b="1"/>
              <a:t>- 새로운 기능</a:t>
            </a:r>
            <a:endParaRPr sz="2000" b="1"/>
          </a:p>
        </p:txBody>
      </p:sp>
      <p:sp>
        <p:nvSpPr>
          <p:cNvPr id="2734" name="Google Shape;2734;p233"/>
          <p:cNvSpPr txBox="1">
            <a:spLocks noGrp="1"/>
          </p:cNvSpPr>
          <p:nvPr>
            <p:ph type="title" idx="4294967295"/>
          </p:nvPr>
        </p:nvSpPr>
        <p:spPr>
          <a:xfrm>
            <a:off x="4763631" y="2860459"/>
            <a:ext cx="1673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약국 지도</a:t>
            </a:r>
            <a:endParaRPr sz="1400" b="1"/>
          </a:p>
        </p:txBody>
      </p:sp>
      <p:grpSp>
        <p:nvGrpSpPr>
          <p:cNvPr id="2735" name="Google Shape;2735;p233"/>
          <p:cNvGrpSpPr/>
          <p:nvPr/>
        </p:nvGrpSpPr>
        <p:grpSpPr>
          <a:xfrm>
            <a:off x="6554590" y="2516442"/>
            <a:ext cx="1671415" cy="1029197"/>
            <a:chOff x="-4588775" y="152400"/>
            <a:chExt cx="3095787" cy="1384446"/>
          </a:xfrm>
        </p:grpSpPr>
        <p:sp>
          <p:nvSpPr>
            <p:cNvPr id="2736" name="Google Shape;2736;p233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33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33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33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33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1" name="Google Shape;2741;p233"/>
          <p:cNvSpPr txBox="1">
            <a:spLocks noGrp="1"/>
          </p:cNvSpPr>
          <p:nvPr>
            <p:ph type="title" idx="4294967295"/>
          </p:nvPr>
        </p:nvSpPr>
        <p:spPr>
          <a:xfrm>
            <a:off x="6656034" y="2876604"/>
            <a:ext cx="1490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파일 다운로드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grpSp>
        <p:nvGrpSpPr>
          <p:cNvPr id="2742" name="Google Shape;2742;p233"/>
          <p:cNvGrpSpPr/>
          <p:nvPr/>
        </p:nvGrpSpPr>
        <p:grpSpPr>
          <a:xfrm>
            <a:off x="1028360" y="2514577"/>
            <a:ext cx="1671415" cy="1029197"/>
            <a:chOff x="-4588775" y="152400"/>
            <a:chExt cx="3095787" cy="1384446"/>
          </a:xfrm>
        </p:grpSpPr>
        <p:sp>
          <p:nvSpPr>
            <p:cNvPr id="2743" name="Google Shape;2743;p233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33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33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33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33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233"/>
          <p:cNvSpPr txBox="1">
            <a:spLocks noGrp="1"/>
          </p:cNvSpPr>
          <p:nvPr>
            <p:ph type="title" idx="4294967295"/>
          </p:nvPr>
        </p:nvSpPr>
        <p:spPr>
          <a:xfrm>
            <a:off x="1027137" y="2877655"/>
            <a:ext cx="1673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담당 환자 표시</a:t>
            </a:r>
            <a:endParaRPr sz="1400" b="1"/>
          </a:p>
        </p:txBody>
      </p:sp>
      <p:grpSp>
        <p:nvGrpSpPr>
          <p:cNvPr id="2749" name="Google Shape;2749;p233"/>
          <p:cNvGrpSpPr/>
          <p:nvPr/>
        </p:nvGrpSpPr>
        <p:grpSpPr>
          <a:xfrm>
            <a:off x="2925148" y="2552336"/>
            <a:ext cx="1671415" cy="1029197"/>
            <a:chOff x="-4588775" y="152400"/>
            <a:chExt cx="3095787" cy="1384446"/>
          </a:xfrm>
        </p:grpSpPr>
        <p:sp>
          <p:nvSpPr>
            <p:cNvPr id="2750" name="Google Shape;2750;p233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33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33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33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33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5" name="Google Shape;2755;p233"/>
          <p:cNvSpPr txBox="1">
            <a:spLocks noGrp="1"/>
          </p:cNvSpPr>
          <p:nvPr>
            <p:ph type="title" idx="4294967295"/>
          </p:nvPr>
        </p:nvSpPr>
        <p:spPr>
          <a:xfrm>
            <a:off x="2971149" y="2932038"/>
            <a:ext cx="16254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실시간 채팅 기능</a:t>
            </a:r>
            <a:endParaRPr sz="1400" b="1"/>
          </a:p>
        </p:txBody>
      </p:sp>
      <p:grpSp>
        <p:nvGrpSpPr>
          <p:cNvPr id="2756" name="Google Shape;2756;p233"/>
          <p:cNvGrpSpPr/>
          <p:nvPr/>
        </p:nvGrpSpPr>
        <p:grpSpPr>
          <a:xfrm>
            <a:off x="2925123" y="1286658"/>
            <a:ext cx="1671415" cy="1029197"/>
            <a:chOff x="-4588775" y="152400"/>
            <a:chExt cx="3095787" cy="1384446"/>
          </a:xfrm>
        </p:grpSpPr>
        <p:sp>
          <p:nvSpPr>
            <p:cNvPr id="2757" name="Google Shape;2757;p233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33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33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33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33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2" name="Google Shape;2762;p233"/>
          <p:cNvGrpSpPr/>
          <p:nvPr/>
        </p:nvGrpSpPr>
        <p:grpSpPr>
          <a:xfrm>
            <a:off x="6554566" y="1286658"/>
            <a:ext cx="1671415" cy="1029197"/>
            <a:chOff x="-4588775" y="152400"/>
            <a:chExt cx="3095787" cy="1384446"/>
          </a:xfrm>
        </p:grpSpPr>
        <p:sp>
          <p:nvSpPr>
            <p:cNvPr id="2763" name="Google Shape;2763;p233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33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33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33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33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8" name="Google Shape;2768;p233"/>
          <p:cNvSpPr txBox="1">
            <a:spLocks noGrp="1"/>
          </p:cNvSpPr>
          <p:nvPr>
            <p:ph type="title" idx="4294967295"/>
          </p:nvPr>
        </p:nvSpPr>
        <p:spPr>
          <a:xfrm>
            <a:off x="6590818" y="1645033"/>
            <a:ext cx="1673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사원 상세 페이지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grpSp>
        <p:nvGrpSpPr>
          <p:cNvPr id="2769" name="Google Shape;2769;p233"/>
          <p:cNvGrpSpPr/>
          <p:nvPr/>
        </p:nvGrpSpPr>
        <p:grpSpPr>
          <a:xfrm>
            <a:off x="1028358" y="1286657"/>
            <a:ext cx="1671415" cy="1029197"/>
            <a:chOff x="-4588775" y="152400"/>
            <a:chExt cx="3095787" cy="1384446"/>
          </a:xfrm>
        </p:grpSpPr>
        <p:sp>
          <p:nvSpPr>
            <p:cNvPr id="2770" name="Google Shape;2770;p233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33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33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33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33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233"/>
          <p:cNvGrpSpPr/>
          <p:nvPr/>
        </p:nvGrpSpPr>
        <p:grpSpPr>
          <a:xfrm>
            <a:off x="4739869" y="1286657"/>
            <a:ext cx="1671415" cy="1029197"/>
            <a:chOff x="-4588775" y="152400"/>
            <a:chExt cx="3095787" cy="1384446"/>
          </a:xfrm>
        </p:grpSpPr>
        <p:sp>
          <p:nvSpPr>
            <p:cNvPr id="2776" name="Google Shape;2776;p233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33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33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33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33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1" name="Google Shape;2781;p233"/>
          <p:cNvSpPr txBox="1">
            <a:spLocks noGrp="1"/>
          </p:cNvSpPr>
          <p:nvPr>
            <p:ph type="title" idx="4294967295"/>
          </p:nvPr>
        </p:nvSpPr>
        <p:spPr>
          <a:xfrm>
            <a:off x="4839559" y="1649452"/>
            <a:ext cx="14907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/>
              <a:t>캘린더</a:t>
            </a:r>
            <a:endParaRPr sz="1400" b="1"/>
          </a:p>
        </p:txBody>
      </p:sp>
      <p:sp>
        <p:nvSpPr>
          <p:cNvPr id="2782" name="Google Shape;2782;p233"/>
          <p:cNvSpPr/>
          <p:nvPr/>
        </p:nvSpPr>
        <p:spPr>
          <a:xfrm>
            <a:off x="1996950" y="4219041"/>
            <a:ext cx="5325000" cy="47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233"/>
          <p:cNvSpPr/>
          <p:nvPr/>
        </p:nvSpPr>
        <p:spPr>
          <a:xfrm rot="10800000" flipH="1">
            <a:off x="4282950" y="3742481"/>
            <a:ext cx="753000" cy="315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233"/>
          <p:cNvSpPr txBox="1"/>
          <p:nvPr/>
        </p:nvSpPr>
        <p:spPr>
          <a:xfrm>
            <a:off x="2178450" y="4256766"/>
            <a:ext cx="4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사용자의 업무 효율 증진 및 업무 오류 최소화해주는 시스템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5" name="Google Shape;2785;p233"/>
          <p:cNvSpPr txBox="1"/>
          <p:nvPr/>
        </p:nvSpPr>
        <p:spPr>
          <a:xfrm>
            <a:off x="1118713" y="1567250"/>
            <a:ext cx="1490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마이 페이지</a:t>
            </a:r>
            <a:endParaRPr b="1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관리자 페이지</a:t>
            </a:r>
            <a:endParaRPr b="1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786" name="Google Shape;2786;p233"/>
          <p:cNvSpPr txBox="1"/>
          <p:nvPr/>
        </p:nvSpPr>
        <p:spPr>
          <a:xfrm>
            <a:off x="2920368" y="1645033"/>
            <a:ext cx="16737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실시간 알람</a:t>
            </a:r>
            <a:endParaRPr b="1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p258"/>
          <p:cNvSpPr txBox="1">
            <a:spLocks noGrp="1"/>
          </p:cNvSpPr>
          <p:nvPr>
            <p:ph type="title" idx="4"/>
          </p:nvPr>
        </p:nvSpPr>
        <p:spPr>
          <a:xfrm>
            <a:off x="252000" y="6480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/>
              <a:t>1차 개발일정 및 과정</a:t>
            </a:r>
            <a:endParaRPr sz="3000" b="1" dirty="0"/>
          </a:p>
        </p:txBody>
      </p:sp>
      <p:grpSp>
        <p:nvGrpSpPr>
          <p:cNvPr id="2983" name="Google Shape;2983;p258"/>
          <p:cNvGrpSpPr/>
          <p:nvPr/>
        </p:nvGrpSpPr>
        <p:grpSpPr>
          <a:xfrm>
            <a:off x="2036013" y="1433768"/>
            <a:ext cx="1788239" cy="1619897"/>
            <a:chOff x="2282427" y="1363407"/>
            <a:chExt cx="1623900" cy="1552518"/>
          </a:xfrm>
        </p:grpSpPr>
        <p:sp>
          <p:nvSpPr>
            <p:cNvPr id="2984" name="Google Shape;2984;p258"/>
            <p:cNvSpPr/>
            <p:nvPr/>
          </p:nvSpPr>
          <p:spPr>
            <a:xfrm>
              <a:off x="2282427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rgbClr val="486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5" name="Google Shape;2985;p258"/>
            <p:cNvCxnSpPr/>
            <p:nvPr/>
          </p:nvCxnSpPr>
          <p:spPr>
            <a:xfrm>
              <a:off x="2291733" y="1363407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rgbClr val="4869B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86" name="Google Shape;2986;p258"/>
          <p:cNvGrpSpPr/>
          <p:nvPr/>
        </p:nvGrpSpPr>
        <p:grpSpPr>
          <a:xfrm>
            <a:off x="5279712" y="1433768"/>
            <a:ext cx="1788239" cy="1619897"/>
            <a:chOff x="5228030" y="1363407"/>
            <a:chExt cx="1623900" cy="1552518"/>
          </a:xfrm>
        </p:grpSpPr>
        <p:sp>
          <p:nvSpPr>
            <p:cNvPr id="2987" name="Google Shape;2987;p258"/>
            <p:cNvSpPr/>
            <p:nvPr/>
          </p:nvSpPr>
          <p:spPr>
            <a:xfrm>
              <a:off x="5228030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rgbClr val="90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8" name="Google Shape;2988;p258"/>
            <p:cNvCxnSpPr/>
            <p:nvPr/>
          </p:nvCxnSpPr>
          <p:spPr>
            <a:xfrm>
              <a:off x="5237303" y="1363407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rgbClr val="90D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89" name="Google Shape;2989;p258"/>
          <p:cNvGrpSpPr/>
          <p:nvPr/>
        </p:nvGrpSpPr>
        <p:grpSpPr>
          <a:xfrm>
            <a:off x="414164" y="2565354"/>
            <a:ext cx="1788239" cy="1621451"/>
            <a:chOff x="809625" y="2447925"/>
            <a:chExt cx="1623900" cy="1554007"/>
          </a:xfrm>
        </p:grpSpPr>
        <p:sp>
          <p:nvSpPr>
            <p:cNvPr id="2990" name="Google Shape;2990;p258"/>
            <p:cNvSpPr/>
            <p:nvPr/>
          </p:nvSpPr>
          <p:spPr>
            <a:xfrm>
              <a:off x="809625" y="2447925"/>
              <a:ext cx="1623900" cy="468000"/>
            </a:xfrm>
            <a:prstGeom prst="homePlate">
              <a:avLst>
                <a:gd name="adj" fmla="val 50000"/>
              </a:avLst>
            </a:prstGeom>
            <a:solidFill>
              <a:srgbClr val="2F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91" name="Google Shape;2991;p258"/>
            <p:cNvCxnSpPr/>
            <p:nvPr/>
          </p:nvCxnSpPr>
          <p:spPr>
            <a:xfrm>
              <a:off x="818826" y="2915932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rgbClr val="2F4A8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92" name="Google Shape;2992;p258"/>
          <p:cNvGrpSpPr/>
          <p:nvPr/>
        </p:nvGrpSpPr>
        <p:grpSpPr>
          <a:xfrm>
            <a:off x="3657863" y="2565354"/>
            <a:ext cx="1788239" cy="1621451"/>
            <a:chOff x="3755228" y="2447925"/>
            <a:chExt cx="1623900" cy="1554007"/>
          </a:xfrm>
        </p:grpSpPr>
        <p:sp>
          <p:nvSpPr>
            <p:cNvPr id="2993" name="Google Shape;2993;p258"/>
            <p:cNvSpPr/>
            <p:nvPr/>
          </p:nvSpPr>
          <p:spPr>
            <a:xfrm>
              <a:off x="3755228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rgbClr val="7EA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94" name="Google Shape;2994;p258"/>
            <p:cNvCxnSpPr/>
            <p:nvPr/>
          </p:nvCxnSpPr>
          <p:spPr>
            <a:xfrm>
              <a:off x="3769108" y="2915932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rgbClr val="7EA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95" name="Google Shape;2995;p258"/>
          <p:cNvSpPr txBox="1"/>
          <p:nvPr/>
        </p:nvSpPr>
        <p:spPr>
          <a:xfrm>
            <a:off x="694520" y="2605131"/>
            <a:ext cx="1508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0주차</a:t>
            </a:r>
            <a:endParaRPr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996" name="Google Shape;2996;p258"/>
          <p:cNvSpPr txBox="1"/>
          <p:nvPr/>
        </p:nvSpPr>
        <p:spPr>
          <a:xfrm>
            <a:off x="2316354" y="2605131"/>
            <a:ext cx="1508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1주차</a:t>
            </a:r>
            <a:endParaRPr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997" name="Google Shape;2997;p258"/>
          <p:cNvSpPr txBox="1"/>
          <p:nvPr/>
        </p:nvSpPr>
        <p:spPr>
          <a:xfrm>
            <a:off x="3938170" y="2605131"/>
            <a:ext cx="1508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2주차</a:t>
            </a:r>
            <a:endParaRPr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998" name="Google Shape;2998;p258"/>
          <p:cNvSpPr txBox="1"/>
          <p:nvPr/>
        </p:nvSpPr>
        <p:spPr>
          <a:xfrm>
            <a:off x="5559985" y="2605131"/>
            <a:ext cx="1508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3주차</a:t>
            </a:r>
            <a:endParaRPr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999" name="Google Shape;2999;p258"/>
          <p:cNvSpPr txBox="1"/>
          <p:nvPr/>
        </p:nvSpPr>
        <p:spPr>
          <a:xfrm>
            <a:off x="2023641" y="1339879"/>
            <a:ext cx="17244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기획작업</a:t>
            </a:r>
            <a:endParaRPr sz="20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00" name="Google Shape;3000;p258"/>
          <p:cNvSpPr txBox="1"/>
          <p:nvPr/>
        </p:nvSpPr>
        <p:spPr>
          <a:xfrm>
            <a:off x="2099855" y="1679866"/>
            <a:ext cx="2091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페이지 구성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테이블 짜기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화면 설계도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1" name="Google Shape;3001;p258"/>
          <p:cNvSpPr txBox="1"/>
          <p:nvPr/>
        </p:nvSpPr>
        <p:spPr>
          <a:xfrm>
            <a:off x="5267238" y="1352371"/>
            <a:ext cx="17244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디자인 작업</a:t>
            </a:r>
            <a:endParaRPr sz="20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02" name="Google Shape;3002;p258"/>
          <p:cNvSpPr txBox="1"/>
          <p:nvPr/>
        </p:nvSpPr>
        <p:spPr>
          <a:xfrm>
            <a:off x="5343438" y="1667375"/>
            <a:ext cx="2091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Bootstrap을 이용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3" name="Google Shape;3003;p258"/>
          <p:cNvSpPr txBox="1"/>
          <p:nvPr/>
        </p:nvSpPr>
        <p:spPr>
          <a:xfrm>
            <a:off x="477886" y="3154706"/>
            <a:ext cx="1724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주제선정</a:t>
            </a:r>
            <a:endParaRPr sz="20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04" name="Google Shape;3004;p258"/>
          <p:cNvSpPr txBox="1"/>
          <p:nvPr/>
        </p:nvSpPr>
        <p:spPr>
          <a:xfrm>
            <a:off x="3689210" y="3071140"/>
            <a:ext cx="1724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시스템 설계 및 구현</a:t>
            </a:r>
            <a:endParaRPr sz="20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05" name="Google Shape;3005;p258"/>
          <p:cNvSpPr txBox="1"/>
          <p:nvPr/>
        </p:nvSpPr>
        <p:spPr>
          <a:xfrm>
            <a:off x="3689200" y="3762900"/>
            <a:ext cx="20916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페이지 골격 만든 후 작동확인 및 수정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문제사항 점검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6" name="Google Shape;3006;p258"/>
          <p:cNvSpPr txBox="1"/>
          <p:nvPr/>
        </p:nvSpPr>
        <p:spPr>
          <a:xfrm>
            <a:off x="7000335" y="3069625"/>
            <a:ext cx="2293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시스템 디버깅 및 테스트</a:t>
            </a:r>
            <a:endParaRPr sz="20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07" name="Google Shape;3007;p258"/>
          <p:cNvSpPr txBox="1"/>
          <p:nvPr/>
        </p:nvSpPr>
        <p:spPr>
          <a:xfrm>
            <a:off x="7060998" y="3725424"/>
            <a:ext cx="20916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최종 구동 확인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발표준비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8" name="Google Shape;3008;p258"/>
          <p:cNvCxnSpPr/>
          <p:nvPr/>
        </p:nvCxnSpPr>
        <p:spPr>
          <a:xfrm flipH="1">
            <a:off x="7036035" y="2798956"/>
            <a:ext cx="31800" cy="13503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9" name="Google Shape;3009;p258"/>
          <p:cNvSpPr/>
          <p:nvPr/>
        </p:nvSpPr>
        <p:spPr>
          <a:xfrm>
            <a:off x="1625848" y="3243379"/>
            <a:ext cx="288011" cy="287986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0" name="Google Shape;3010;p258"/>
          <p:cNvGrpSpPr/>
          <p:nvPr/>
        </p:nvGrpSpPr>
        <p:grpSpPr>
          <a:xfrm>
            <a:off x="3191270" y="1446182"/>
            <a:ext cx="287986" cy="287993"/>
            <a:chOff x="-49764975" y="3551225"/>
            <a:chExt cx="299300" cy="300650"/>
          </a:xfrm>
        </p:grpSpPr>
        <p:sp>
          <p:nvSpPr>
            <p:cNvPr id="3011" name="Google Shape;3011;p258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58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58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58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58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58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58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58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58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58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58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2" name="Google Shape;3022;p258"/>
          <p:cNvGrpSpPr/>
          <p:nvPr/>
        </p:nvGrpSpPr>
        <p:grpSpPr>
          <a:xfrm>
            <a:off x="6748021" y="1446163"/>
            <a:ext cx="288006" cy="288006"/>
            <a:chOff x="-47154800" y="3569100"/>
            <a:chExt cx="300100" cy="300100"/>
          </a:xfrm>
        </p:grpSpPr>
        <p:sp>
          <p:nvSpPr>
            <p:cNvPr id="3023" name="Google Shape;3023;p258"/>
            <p:cNvSpPr/>
            <p:nvPr/>
          </p:nvSpPr>
          <p:spPr>
            <a:xfrm>
              <a:off x="-46994900" y="3728200"/>
              <a:ext cx="140200" cy="141000"/>
            </a:xfrm>
            <a:custGeom>
              <a:avLst/>
              <a:gdLst/>
              <a:ahLst/>
              <a:cxnLst/>
              <a:rect l="l" t="t" r="r" b="b"/>
              <a:pathLst>
                <a:path w="5608" h="5640" extrusionOk="0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58"/>
            <p:cNvSpPr/>
            <p:nvPr/>
          </p:nvSpPr>
          <p:spPr>
            <a:xfrm>
              <a:off x="-469783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58"/>
            <p:cNvSpPr/>
            <p:nvPr/>
          </p:nvSpPr>
          <p:spPr>
            <a:xfrm>
              <a:off x="-47075250" y="366520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58"/>
            <p:cNvSpPr/>
            <p:nvPr/>
          </p:nvSpPr>
          <p:spPr>
            <a:xfrm>
              <a:off x="-47110700" y="36313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58"/>
            <p:cNvSpPr/>
            <p:nvPr/>
          </p:nvSpPr>
          <p:spPr>
            <a:xfrm>
              <a:off x="-47075250" y="3665200"/>
              <a:ext cx="53575" cy="54350"/>
            </a:xfrm>
            <a:custGeom>
              <a:avLst/>
              <a:gdLst/>
              <a:ahLst/>
              <a:cxnLst/>
              <a:rect l="l" t="t" r="r" b="b"/>
              <a:pathLst>
                <a:path w="2143" h="2174" extrusionOk="0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58"/>
            <p:cNvSpPr/>
            <p:nvPr/>
          </p:nvSpPr>
          <p:spPr>
            <a:xfrm>
              <a:off x="-47154800" y="3569100"/>
              <a:ext cx="229225" cy="300100"/>
            </a:xfrm>
            <a:custGeom>
              <a:avLst/>
              <a:gdLst/>
              <a:ahLst/>
              <a:cxnLst/>
              <a:rect l="l" t="t" r="r" b="b"/>
              <a:pathLst>
                <a:path w="9169" h="12004" extrusionOk="0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9" name="Google Shape;3029;p258"/>
          <p:cNvGrpSpPr/>
          <p:nvPr/>
        </p:nvGrpSpPr>
        <p:grpSpPr>
          <a:xfrm>
            <a:off x="7902238" y="3449924"/>
            <a:ext cx="287995" cy="287986"/>
            <a:chOff x="-3365275" y="3253275"/>
            <a:chExt cx="222150" cy="291425"/>
          </a:xfrm>
        </p:grpSpPr>
        <p:sp>
          <p:nvSpPr>
            <p:cNvPr id="3030" name="Google Shape;3030;p258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58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2" name="Google Shape;3032;p258"/>
          <p:cNvSpPr/>
          <p:nvPr/>
        </p:nvSpPr>
        <p:spPr>
          <a:xfrm>
            <a:off x="4637216" y="3488900"/>
            <a:ext cx="287993" cy="288016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p259"/>
          <p:cNvSpPr txBox="1">
            <a:spLocks noGrp="1"/>
          </p:cNvSpPr>
          <p:nvPr>
            <p:ph type="title" idx="4"/>
          </p:nvPr>
        </p:nvSpPr>
        <p:spPr>
          <a:xfrm>
            <a:off x="252000" y="6480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2차 개발일정 및 과정</a:t>
            </a:r>
            <a:endParaRPr sz="3000" b="1"/>
          </a:p>
        </p:txBody>
      </p:sp>
      <p:grpSp>
        <p:nvGrpSpPr>
          <p:cNvPr id="3038" name="Google Shape;3038;p259"/>
          <p:cNvGrpSpPr/>
          <p:nvPr/>
        </p:nvGrpSpPr>
        <p:grpSpPr>
          <a:xfrm>
            <a:off x="5279712" y="1433768"/>
            <a:ext cx="1788239" cy="1619897"/>
            <a:chOff x="5228030" y="1363407"/>
            <a:chExt cx="1623900" cy="1552518"/>
          </a:xfrm>
        </p:grpSpPr>
        <p:sp>
          <p:nvSpPr>
            <p:cNvPr id="3039" name="Google Shape;3039;p259"/>
            <p:cNvSpPr/>
            <p:nvPr/>
          </p:nvSpPr>
          <p:spPr>
            <a:xfrm>
              <a:off x="5228030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rgbClr val="90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40" name="Google Shape;3040;p259"/>
            <p:cNvCxnSpPr/>
            <p:nvPr/>
          </p:nvCxnSpPr>
          <p:spPr>
            <a:xfrm>
              <a:off x="5237303" y="1363407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rgbClr val="90D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41" name="Google Shape;3041;p259"/>
          <p:cNvGrpSpPr/>
          <p:nvPr/>
        </p:nvGrpSpPr>
        <p:grpSpPr>
          <a:xfrm>
            <a:off x="414164" y="2565354"/>
            <a:ext cx="1788239" cy="1621451"/>
            <a:chOff x="809625" y="2447925"/>
            <a:chExt cx="1623900" cy="1554007"/>
          </a:xfrm>
        </p:grpSpPr>
        <p:sp>
          <p:nvSpPr>
            <p:cNvPr id="3042" name="Google Shape;3042;p259"/>
            <p:cNvSpPr/>
            <p:nvPr/>
          </p:nvSpPr>
          <p:spPr>
            <a:xfrm>
              <a:off x="809625" y="2447925"/>
              <a:ext cx="1623900" cy="468000"/>
            </a:xfrm>
            <a:prstGeom prst="homePlate">
              <a:avLst>
                <a:gd name="adj" fmla="val 50000"/>
              </a:avLst>
            </a:prstGeom>
            <a:solidFill>
              <a:srgbClr val="2F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43" name="Google Shape;3043;p259"/>
            <p:cNvCxnSpPr/>
            <p:nvPr/>
          </p:nvCxnSpPr>
          <p:spPr>
            <a:xfrm>
              <a:off x="818826" y="2915932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rgbClr val="2F4A8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44" name="Google Shape;3044;p259"/>
          <p:cNvGrpSpPr/>
          <p:nvPr/>
        </p:nvGrpSpPr>
        <p:grpSpPr>
          <a:xfrm>
            <a:off x="3657863" y="2565354"/>
            <a:ext cx="1788239" cy="1621451"/>
            <a:chOff x="3755228" y="2447925"/>
            <a:chExt cx="1623900" cy="1554007"/>
          </a:xfrm>
        </p:grpSpPr>
        <p:sp>
          <p:nvSpPr>
            <p:cNvPr id="3045" name="Google Shape;3045;p259"/>
            <p:cNvSpPr/>
            <p:nvPr/>
          </p:nvSpPr>
          <p:spPr>
            <a:xfrm>
              <a:off x="3755228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rgbClr val="7EA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46" name="Google Shape;3046;p259"/>
            <p:cNvCxnSpPr/>
            <p:nvPr/>
          </p:nvCxnSpPr>
          <p:spPr>
            <a:xfrm>
              <a:off x="3769108" y="2915932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rgbClr val="7EACE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47" name="Google Shape;3047;p259"/>
          <p:cNvSpPr txBox="1"/>
          <p:nvPr/>
        </p:nvSpPr>
        <p:spPr>
          <a:xfrm>
            <a:off x="694520" y="2605131"/>
            <a:ext cx="1508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0주차</a:t>
            </a:r>
            <a:endParaRPr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3048" name="Google Shape;3048;p259"/>
          <p:cNvGrpSpPr/>
          <p:nvPr/>
        </p:nvGrpSpPr>
        <p:grpSpPr>
          <a:xfrm>
            <a:off x="2036013" y="1433768"/>
            <a:ext cx="1788239" cy="1619897"/>
            <a:chOff x="2282427" y="1363407"/>
            <a:chExt cx="1623900" cy="1552518"/>
          </a:xfrm>
        </p:grpSpPr>
        <p:sp>
          <p:nvSpPr>
            <p:cNvPr id="3049" name="Google Shape;3049;p259"/>
            <p:cNvSpPr/>
            <p:nvPr/>
          </p:nvSpPr>
          <p:spPr>
            <a:xfrm>
              <a:off x="2282427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rgbClr val="486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0" name="Google Shape;3050;p259"/>
            <p:cNvCxnSpPr/>
            <p:nvPr/>
          </p:nvCxnSpPr>
          <p:spPr>
            <a:xfrm>
              <a:off x="2291733" y="1363407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rgbClr val="4869B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51" name="Google Shape;3051;p259"/>
          <p:cNvSpPr txBox="1"/>
          <p:nvPr/>
        </p:nvSpPr>
        <p:spPr>
          <a:xfrm>
            <a:off x="2316354" y="2605131"/>
            <a:ext cx="1508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1주차~</a:t>
            </a:r>
            <a:endParaRPr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52" name="Google Shape;3052;p259"/>
          <p:cNvSpPr txBox="1"/>
          <p:nvPr/>
        </p:nvSpPr>
        <p:spPr>
          <a:xfrm>
            <a:off x="3938170" y="2605131"/>
            <a:ext cx="1508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2주차~</a:t>
            </a:r>
            <a:endParaRPr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53" name="Google Shape;3053;p259"/>
          <p:cNvSpPr txBox="1"/>
          <p:nvPr/>
        </p:nvSpPr>
        <p:spPr>
          <a:xfrm>
            <a:off x="5559985" y="2605131"/>
            <a:ext cx="15081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3주차</a:t>
            </a:r>
            <a:endParaRPr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54" name="Google Shape;3054;p259"/>
          <p:cNvSpPr txBox="1"/>
          <p:nvPr/>
        </p:nvSpPr>
        <p:spPr>
          <a:xfrm>
            <a:off x="477886" y="3154706"/>
            <a:ext cx="1724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사전작업</a:t>
            </a:r>
            <a:endParaRPr sz="20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55" name="Google Shape;3055;p259"/>
          <p:cNvSpPr txBox="1"/>
          <p:nvPr/>
        </p:nvSpPr>
        <p:spPr>
          <a:xfrm>
            <a:off x="3689200" y="3456425"/>
            <a:ext cx="19059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Bootstrap을 이용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6" name="Google Shape;3056;p259"/>
          <p:cNvSpPr txBox="1"/>
          <p:nvPr/>
        </p:nvSpPr>
        <p:spPr>
          <a:xfrm>
            <a:off x="5279696" y="1427525"/>
            <a:ext cx="3275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시스템 디버깅 및 테스트</a:t>
            </a:r>
            <a:endParaRPr sz="20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57" name="Google Shape;3057;p259"/>
          <p:cNvSpPr txBox="1"/>
          <p:nvPr/>
        </p:nvSpPr>
        <p:spPr>
          <a:xfrm>
            <a:off x="5351573" y="1897436"/>
            <a:ext cx="20916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최종 구동 확인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발표준비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58" name="Google Shape;3058;p259"/>
          <p:cNvGrpSpPr/>
          <p:nvPr/>
        </p:nvGrpSpPr>
        <p:grpSpPr>
          <a:xfrm>
            <a:off x="1590495" y="3232082"/>
            <a:ext cx="287986" cy="287993"/>
            <a:chOff x="-49764975" y="3551225"/>
            <a:chExt cx="299300" cy="300650"/>
          </a:xfrm>
        </p:grpSpPr>
        <p:sp>
          <p:nvSpPr>
            <p:cNvPr id="3059" name="Google Shape;3059;p259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59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59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59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59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59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59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59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59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59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59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0" name="Google Shape;3070;p259"/>
          <p:cNvGrpSpPr/>
          <p:nvPr/>
        </p:nvGrpSpPr>
        <p:grpSpPr>
          <a:xfrm>
            <a:off x="8163913" y="1507349"/>
            <a:ext cx="287995" cy="287986"/>
            <a:chOff x="-3365275" y="3253275"/>
            <a:chExt cx="222150" cy="291425"/>
          </a:xfrm>
        </p:grpSpPr>
        <p:sp>
          <p:nvSpPr>
            <p:cNvPr id="3071" name="Google Shape;3071;p259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59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3" name="Google Shape;3073;p259"/>
          <p:cNvSpPr txBox="1"/>
          <p:nvPr/>
        </p:nvSpPr>
        <p:spPr>
          <a:xfrm>
            <a:off x="520250" y="3531379"/>
            <a:ext cx="2091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jsp를 spring으로 변환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수정/개선사항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새로운 기능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4" name="Google Shape;3074;p259"/>
          <p:cNvSpPr txBox="1"/>
          <p:nvPr/>
        </p:nvSpPr>
        <p:spPr>
          <a:xfrm>
            <a:off x="2024601" y="1318300"/>
            <a:ext cx="3057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시스템 설계 및 구현</a:t>
            </a:r>
            <a:endParaRPr sz="20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075" name="Google Shape;3075;p259"/>
          <p:cNvSpPr txBox="1"/>
          <p:nvPr/>
        </p:nvSpPr>
        <p:spPr>
          <a:xfrm>
            <a:off x="2036025" y="1714875"/>
            <a:ext cx="22239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수정/개선사항 반영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새로운 기능 추가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ontserrat"/>
                <a:ea typeface="Montserrat"/>
                <a:cs typeface="Montserrat"/>
                <a:sym typeface="Montserrat"/>
              </a:rPr>
              <a:t>작동확인 및 문제사항 점검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6" name="Google Shape;3076;p259"/>
          <p:cNvSpPr/>
          <p:nvPr/>
        </p:nvSpPr>
        <p:spPr>
          <a:xfrm>
            <a:off x="4337954" y="1427525"/>
            <a:ext cx="287993" cy="288016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3077;p259"/>
          <p:cNvSpPr txBox="1"/>
          <p:nvPr/>
        </p:nvSpPr>
        <p:spPr>
          <a:xfrm>
            <a:off x="3687600" y="3062621"/>
            <a:ext cx="17244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디자인 작업</a:t>
            </a:r>
            <a:endParaRPr sz="20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3078" name="Google Shape;3078;p259"/>
          <p:cNvGrpSpPr/>
          <p:nvPr/>
        </p:nvGrpSpPr>
        <p:grpSpPr>
          <a:xfrm>
            <a:off x="5168384" y="3156413"/>
            <a:ext cx="288006" cy="288006"/>
            <a:chOff x="-47154800" y="3569100"/>
            <a:chExt cx="300100" cy="300100"/>
          </a:xfrm>
        </p:grpSpPr>
        <p:sp>
          <p:nvSpPr>
            <p:cNvPr id="3079" name="Google Shape;3079;p259"/>
            <p:cNvSpPr/>
            <p:nvPr/>
          </p:nvSpPr>
          <p:spPr>
            <a:xfrm>
              <a:off x="-46994900" y="3728200"/>
              <a:ext cx="140200" cy="141000"/>
            </a:xfrm>
            <a:custGeom>
              <a:avLst/>
              <a:gdLst/>
              <a:ahLst/>
              <a:cxnLst/>
              <a:rect l="l" t="t" r="r" b="b"/>
              <a:pathLst>
                <a:path w="5608" h="5640" extrusionOk="0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59"/>
            <p:cNvSpPr/>
            <p:nvPr/>
          </p:nvSpPr>
          <p:spPr>
            <a:xfrm>
              <a:off x="-469783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59"/>
            <p:cNvSpPr/>
            <p:nvPr/>
          </p:nvSpPr>
          <p:spPr>
            <a:xfrm>
              <a:off x="-47075250" y="366520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59"/>
            <p:cNvSpPr/>
            <p:nvPr/>
          </p:nvSpPr>
          <p:spPr>
            <a:xfrm>
              <a:off x="-47110700" y="36313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59"/>
            <p:cNvSpPr/>
            <p:nvPr/>
          </p:nvSpPr>
          <p:spPr>
            <a:xfrm>
              <a:off x="-47075250" y="3665200"/>
              <a:ext cx="53575" cy="54350"/>
            </a:xfrm>
            <a:custGeom>
              <a:avLst/>
              <a:gdLst/>
              <a:ahLst/>
              <a:cxnLst/>
              <a:rect l="l" t="t" r="r" b="b"/>
              <a:pathLst>
                <a:path w="2143" h="2174" extrusionOk="0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59"/>
            <p:cNvSpPr/>
            <p:nvPr/>
          </p:nvSpPr>
          <p:spPr>
            <a:xfrm>
              <a:off x="-47154800" y="3569100"/>
              <a:ext cx="229225" cy="300100"/>
            </a:xfrm>
            <a:custGeom>
              <a:avLst/>
              <a:gdLst/>
              <a:ahLst/>
              <a:cxnLst/>
              <a:rect l="l" t="t" r="r" b="b"/>
              <a:pathLst>
                <a:path w="9169" h="12004" extrusionOk="0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678</ep:Words>
  <ep:PresentationFormat>화면 슬라이드 쇼(16:9)</ep:PresentationFormat>
  <ep:Paragraphs>222</ep:Paragraphs>
  <ep:Slides>20</ep:Slides>
  <ep:Notes>20</ep:Notes>
  <ep:TotalTime>0</ep:TotalTime>
  <ep:HiddenSlides>1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20</vt:i4>
      </vt:variant>
    </vt:vector>
  </ep:HeadingPairs>
  <ep:TitlesOfParts>
    <vt:vector size="25" baseType="lpstr">
      <vt:lpstr>Simple Light</vt:lpstr>
      <vt:lpstr>Healthcare Center Website by Slidesgo</vt:lpstr>
      <vt:lpstr>Healthcare Center Website by Slidesgo</vt:lpstr>
      <vt:lpstr>Healthcare Center Website by Slidesgo</vt:lpstr>
      <vt:lpstr>Healthcare Center Website by Slidesgo</vt:lpstr>
      <vt:lpstr xml:space="preserve">페이지별 기능 </vt:lpstr>
      <vt:lpstr>담당 역할</vt:lpstr>
      <vt:lpstr>전제</vt:lpstr>
      <vt:lpstr>시스템 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담당 환자 표시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yeseon</dc:creator>
  <cp:lastModifiedBy>yeseon</cp:lastModifiedBy>
  <dcterms:modified xsi:type="dcterms:W3CDTF">2023-02-06T01:22:54.600</dcterms:modified>
  <cp:revision>11</cp:revision>
  <dc:title>PowerPoint 프레젠테이션</dc:title>
  <cp:version/>
</cp:coreProperties>
</file>