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jqrpu7V5Dfq87OjNlYp+6e6dTQ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erriweather-bold.fntdata"/><Relationship Id="rId21" Type="http://schemas.openxmlformats.org/officeDocument/2006/relationships/font" Target="fonts/Merriweather-regular.fntdata"/><Relationship Id="rId24" Type="http://schemas.openxmlformats.org/officeDocument/2006/relationships/font" Target="fonts/Merriweather-boldItalic.fntdata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2648e2f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92648e2f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1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3" name="Google Shape;23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4" name="Google Shape;24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2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"/>
              <a:t>Haushaltsbuch-Anwendung</a:t>
            </a:r>
            <a:endParaRPr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de"/>
              <a:t>Übersicht und Funktionalität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Zusammenfassung</a:t>
            </a:r>
            <a:endParaRPr/>
          </a:p>
        </p:txBody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6996"/>
              <a:buNone/>
            </a:pPr>
            <a:r>
              <a:rPr lang="de" sz="5361"/>
              <a:t>In der Anwendung können:</a:t>
            </a:r>
            <a:endParaRPr sz="536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6996"/>
              <a:buNone/>
            </a:pPr>
            <a:r>
              <a:rPr lang="de" sz="5361"/>
              <a:t># neue Einnahmen und Ausgaben</a:t>
            </a:r>
            <a:endParaRPr sz="536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6996"/>
              <a:buNone/>
            </a:pPr>
            <a:r>
              <a:rPr lang="de" sz="5361"/>
              <a:t>hinzuzufügen, bestehende  bearbeiten und löschen.</a:t>
            </a:r>
            <a:endParaRPr sz="536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6996"/>
              <a:buNone/>
            </a:pPr>
            <a:r>
              <a:rPr lang="de" sz="5361"/>
              <a:t># Einnahmen und Ausgaben erfassen und in</a:t>
            </a:r>
            <a:endParaRPr sz="536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6996"/>
              <a:buNone/>
            </a:pPr>
            <a:r>
              <a:rPr lang="de" sz="5361"/>
              <a:t>verschiedenen Kategorien zu klassifizieren.</a:t>
            </a:r>
            <a:endParaRPr sz="536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6996"/>
              <a:buNone/>
            </a:pPr>
            <a:r>
              <a:rPr lang="de" sz="5361"/>
              <a:t># Einnahmen und Ausgaben können in verschiedenen Zyklen wiederkehrend sein</a:t>
            </a:r>
            <a:endParaRPr sz="536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6996"/>
              <a:buNone/>
            </a:pPr>
            <a:r>
              <a:rPr lang="de" sz="5361"/>
              <a:t>(wöchentlich, 2-wöchentlich, monatlich).</a:t>
            </a:r>
            <a:endParaRPr sz="536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6996"/>
              <a:buNone/>
            </a:pPr>
            <a:r>
              <a:rPr lang="de" sz="5361"/>
              <a:t># Möglichkeit , einzelne Monate aufzurufen, wobei die Einnahmen und Ausgaben passend zum Monat gelistet werden.</a:t>
            </a:r>
            <a:endParaRPr sz="536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Fragen und Diskussion</a:t>
            </a:r>
            <a:endParaRPr/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Aufbau der Hauptseite (index.html)</a:t>
            </a:r>
            <a:endParaRPr/>
          </a:p>
        </p:txBody>
      </p:sp>
      <p:sp>
        <p:nvSpPr>
          <p:cNvPr id="71" name="Google Shape;71;p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74151"/>
                </a:solidFill>
                <a:highlight>
                  <a:srgbClr val="F7F7F8"/>
                </a:highlight>
              </a:rPr>
              <a:t># Die Hauptseite der Anwendung mit einem Formular zum Hinzufügen von Transaktionen und einer Liste zur Anzeige von Transaktionen.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74151"/>
                </a:solidFill>
                <a:highlight>
                  <a:srgbClr val="F7F7F8"/>
                </a:highlight>
              </a:rPr>
              <a:t># Ein Menü zur Navigation zwischen "Home" und "Übersicht".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74151"/>
                </a:solidFill>
                <a:highlight>
                  <a:srgbClr val="F7F7F8"/>
                </a:highlight>
              </a:rPr>
              <a:t># Formular zum Hinzufügen von Transaktionen, die Transaktionsliste und die Auswahl eines Monats zur Filterung.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Aufbau der HTML-Datei (uebersicht.html)</a:t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de"/>
              <a:t># Diese HTML-Datei enthält die Struktur der Übersichtsseite und integriert die Chart.js-Bibliothek sowie die JavaScript-Datei uebersicht.js zur Darstellung des Diagramms.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# </a:t>
            </a:r>
            <a:r>
              <a:rPr lang="de"/>
              <a:t>Eine separate Seite zur Übersicht von Einnahmen und Ausgaben mit einem Diagramm zur Visualisierung.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# Ein Menü zur Navigation zwischen "Home" und "Übersicht".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CSS-Styling (style.css)</a:t>
            </a:r>
            <a:endParaRPr/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de"/>
              <a:t># </a:t>
            </a:r>
            <a:r>
              <a:rPr lang="de"/>
              <a:t>Definiert das Erscheinungsbild der Anwendung mit Stilen für Hintergründe, Schriftarten, Formularelemente und die Liste der Transaktionen.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2648e2f28_0_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Aufbau der Datei (uebersicht.js)</a:t>
            </a:r>
            <a:endParaRPr/>
          </a:p>
        </p:txBody>
      </p:sp>
      <p:sp>
        <p:nvSpPr>
          <p:cNvPr id="89" name="Google Shape;89;g292648e2f28_0_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# </a:t>
            </a:r>
            <a:r>
              <a:rPr lang="de"/>
              <a:t>Erstellt ein Linienchart mit Chart.js, um die Entwicklung von Einnahmen und Ausgaben über die Zeit anzuzeigen.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# Liest Transaktionsdaten aus dem Local Storage und bereitet sie für das Diagramm auf.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# Filtert und trennt Einnahmen und Ausgaben in separate Arrays und extrahiert Label und Daten.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# Erstellt und rendert das Linienchart mit den vorbereiteten Daten.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JavaScript-Code in app.js</a:t>
            </a:r>
            <a:endParaRPr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# </a:t>
            </a:r>
            <a:r>
              <a:rPr lang="de"/>
              <a:t>Steuert die Hauptlogik der Anwendung.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# Verwaltet ein Array von Transaktionen und speichert diese im Local Storage.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# Ermöglicht das Hinzufügen, Anzeigen und Filtern von Transaktionen nach Monat.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# Verfügt über Event-Listener für das Formular und das Monatsauswahlfeld.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# Ermöglicht das Löschen von Transaktionen aus der Liste.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Funktionalitäten der Haushaltsbuch-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Anwendung</a:t>
            </a:r>
            <a:endParaRPr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de"/>
              <a:t># Startseite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4675" y="1277125"/>
            <a:ext cx="3891750" cy="25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Funktionalitäten der Haushaltsbuch-Anwendung</a:t>
            </a:r>
            <a:endParaRPr/>
          </a:p>
        </p:txBody>
      </p:sp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de"/>
              <a:t># Startseite mit Eintrag</a:t>
            </a:r>
            <a:endParaRPr/>
          </a:p>
        </p:txBody>
      </p:sp>
      <p:pic>
        <p:nvPicPr>
          <p:cNvPr id="109" name="Google Shape;1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4667" y="1317300"/>
            <a:ext cx="3800458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/>
              <a:t>Funktionalitäten der Haushaltsbuch-Anwendung</a:t>
            </a:r>
            <a:endParaRPr/>
          </a:p>
        </p:txBody>
      </p:sp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de"/>
              <a:t># Übersicht</a:t>
            </a:r>
            <a:endParaRPr/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4675" y="1358825"/>
            <a:ext cx="3782592" cy="250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