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1a33ce46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1a33ce46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1a33ce46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1a33ce46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1a33ce46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1a33ce46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1a33ce46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1a33ce46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1a33ce46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1a33ce46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1a33ce46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1a33ce46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1a33ce46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1a33ce46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1a33ce46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1a33ce46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1a33ce46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1a33ce46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1a33ce46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1a33ce46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Haushaltsbuch-Anwendung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Übersicht und Funktionalität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Zusammenfassung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5361"/>
              <a:t>In der Anwendung kann:</a:t>
            </a:r>
            <a:endParaRPr sz="536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5361"/>
              <a:t>- neue Einnahmen und Ausgaben</a:t>
            </a:r>
            <a:endParaRPr sz="536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5361"/>
              <a:t>hinzuzufügen, bestehende  bearbeiten und löschen.</a:t>
            </a:r>
            <a:endParaRPr sz="536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5361"/>
              <a:t>- Einnahmen und Ausgaben erfassen und in</a:t>
            </a:r>
            <a:endParaRPr sz="536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5361"/>
              <a:t>verschiedenen Kategorien zu klassifizieren.</a:t>
            </a:r>
            <a:endParaRPr sz="536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36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5361"/>
              <a:t>- Einnahmen und Ausgaben können in verschiedenen Zyklen wiederkehrend sein</a:t>
            </a:r>
            <a:endParaRPr sz="536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5361"/>
              <a:t>(wöchentlich, 2-wöchentlich, monatlich).</a:t>
            </a:r>
            <a:endParaRPr sz="536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5361"/>
              <a:t>- Möglichkeit , einzelne Monate aufzurufen, wobei die Einnahmen und</a:t>
            </a:r>
            <a:endParaRPr sz="536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5361"/>
              <a:t>Ausgaben passend zum Monat gelistet werden.</a:t>
            </a:r>
            <a:endParaRPr sz="536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Fragen und Diskussion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Wie der Code in den Dateien uebersicht.js, app.js und die zugehörigen HTML-Dateien uebersicht.html und index.html zusammenarbeiten</a:t>
            </a:r>
            <a:endParaRPr sz="29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5692"/>
              <a:t>uebersicht.html:</a:t>
            </a:r>
            <a:endParaRPr sz="56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5692"/>
              <a:t>uebersicht.js:</a:t>
            </a:r>
            <a:endParaRPr sz="56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5692"/>
              <a:t>style.css:</a:t>
            </a:r>
            <a:endParaRPr sz="56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5692"/>
              <a:t>index.html:</a:t>
            </a:r>
            <a:endParaRPr sz="56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5692"/>
              <a:t>app.js:</a:t>
            </a:r>
            <a:endParaRPr sz="56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Aufbau der HTML-Datei (uebersicht.html)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Diese HTML-Datei enthält die Struktur der Übersichtsseite und integriert die Chart.js-Bibliothek sowie die JavaScript-Datei uebersicht.js zur Darstellung des Diagramms.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CSS-Styling (style.css)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Die CSS-Datei definiert das Styling der Webseite, einschließlich Hintergrundfarben, Schriftarten und Layout.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Aufbau der Hauptseite (index.html)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Diese HTML-Datei ist die Hauptseite der Haushaltsbuch-Anwendung und enthält das Formular zum Hinzufügen von Transaktionen, die Transaktionsliste und die Auswahl eines Monats zur Filterung.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JavaScript-Code in app.js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Dieser JavaScript-Code wird aufgerufen, wenn die Seite geladen wird, um die Funktionalität der Haushaltsbuch-Anwendung zu ermöglichen. Er behandelt das Hinzufügen von Transaktionen, das Anzeigen von Transaktionen und das Filtern nach Monaten.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Funktionalitäten der Haushaltsbuch-Anwendung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Startseite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750" y="1744975"/>
            <a:ext cx="2756253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Funktionalitäten der Haushaltsbuch-Anwendung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Startseite mit Eintrag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688" y="1759513"/>
            <a:ext cx="2770368" cy="18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Funktionalitäten der Haushaltsbuch-Anwendung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Übersicht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200" y="1826125"/>
            <a:ext cx="2757349" cy="18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