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2" r:id="rId2"/>
    <p:sldId id="551" r:id="rId3"/>
    <p:sldId id="553" r:id="rId4"/>
    <p:sldId id="5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475D9-7F1D-1CB0-C68F-23EA5EAD6A21}" v="133" dt="2023-10-24T18:37:06.204"/>
    <p1510:client id="{8CB51DE7-FEB7-49CD-B056-79AB42B43852}" v="2" dt="2023-10-24T19:40:45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1E9113-B865-6C43-B315-019204FF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BF5DE-6E14-4E44-A75E-20ABDC1C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" y="0"/>
            <a:ext cx="440266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D7638-D4B5-4D41-ABAD-3772A8AF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5" y="396064"/>
            <a:ext cx="1524000" cy="640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DA0CF-1283-2C49-BE98-195EE409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5" y="2054831"/>
            <a:ext cx="3433119" cy="2291138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000" b="0" i="0"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3BE6-6EDF-B44F-B460-9017E288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193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2435-C530-DE44-A143-0C772F8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1134" y="6461936"/>
            <a:ext cx="685427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0E73-E7AC-2244-AE48-C5A93A6E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271" y="6461936"/>
            <a:ext cx="735458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00438F-779F-354C-B7B9-757071320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581526"/>
            <a:ext cx="3448050" cy="275986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2000" b="0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56E3B4D-AA4D-2C44-941A-925F935596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4912825"/>
            <a:ext cx="3448050" cy="27598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000" b="0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3327989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orient="horz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785-2E79-FC4B-B961-3AC1CED7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5557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9E1-7DF5-4D4D-BA75-8B697E01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6" y="678094"/>
            <a:ext cx="8463450" cy="5455578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400" b="0" i="0">
                <a:solidFill>
                  <a:schemeClr val="tx2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b="0" i="0">
                <a:latin typeface="Arial Nova" panose="020B0504020202020204" pitchFamily="34" charset="0"/>
              </a:defRPr>
            </a:lvl3pPr>
            <a:lvl4pPr>
              <a:defRPr b="0" i="0">
                <a:latin typeface="Arial Nova" panose="020B0504020202020204" pitchFamily="34" charset="0"/>
              </a:defRPr>
            </a:lvl4pPr>
            <a:lvl5pPr>
              <a:defRPr b="0" i="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47A-05D4-434E-9360-BD64776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20A5-E940-B44F-88D7-12DA3B7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9933-049A-E943-A1C4-4EB4E5F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104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t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785-2E79-FC4B-B961-3AC1CED7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867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9E1-7DF5-4D4D-BA75-8B697E01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5" y="1541122"/>
            <a:ext cx="8463450" cy="4623703"/>
          </a:xfrm>
          <a:prstGeom prst="rect">
            <a:avLst/>
          </a:prstGeom>
        </p:spPr>
        <p:txBody>
          <a:bodyPr lIns="0" tIns="0" rIns="0" bIns="0"/>
          <a:lstStyle>
            <a:lvl1pPr algn="l">
              <a:buClr>
                <a:schemeClr val="accent1"/>
              </a:buClr>
              <a:buFont typeface="Wingdings" pitchFamily="2" charset="2"/>
              <a:buChar char="§"/>
              <a:defRPr sz="2400" b="0" i="0">
                <a:solidFill>
                  <a:schemeClr val="tx2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b="0" i="0">
                <a:latin typeface="Arial Nova" panose="020B0504020202020204" pitchFamily="34" charset="0"/>
              </a:defRPr>
            </a:lvl3pPr>
            <a:lvl4pPr>
              <a:defRPr b="0" i="0">
                <a:latin typeface="Arial Nova" panose="020B0504020202020204" pitchFamily="34" charset="0"/>
              </a:defRPr>
            </a:lvl4pPr>
            <a:lvl5pPr>
              <a:defRPr b="0" i="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47A-05D4-434E-9360-BD64776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20A5-E940-B44F-88D7-12DA3B7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134" y="6492875"/>
            <a:ext cx="7785969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9933-049A-E943-A1C4-4EB4E5F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825AD6-7F05-7A4E-9B0D-C252948D9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134" y="678094"/>
            <a:ext cx="8463579" cy="68836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400" b="0" i="0" dirty="0" smtClean="0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  <a:lvl2pPr>
              <a:buNone/>
              <a:defRPr lang="en-US" sz="2000" b="0" i="0" dirty="0" smtClean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lang="en-US" b="0" i="0" dirty="0" smtClean="0">
                <a:latin typeface="Arial Nova" panose="020B0504020202020204" pitchFamily="34" charset="0"/>
              </a:defRPr>
            </a:lvl3pPr>
            <a:lvl4pPr>
              <a:defRPr lang="en-US" b="0" i="0" dirty="0" smtClean="0">
                <a:latin typeface="Arial Nova" panose="020B0504020202020204" pitchFamily="34" charset="0"/>
              </a:defRPr>
            </a:lvl4pPr>
            <a:lvl5pPr>
              <a:defRPr lang="en-US" b="0" i="0" dirty="0">
                <a:latin typeface="Arial Nova" panose="020B0504020202020204" pitchFamily="34" charset="0"/>
              </a:defRPr>
            </a:lvl5pPr>
          </a:lstStyle>
          <a:p>
            <a:pPr lvl="0"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9891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1D9A9-CAFD-094D-882E-677AC1FB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6E7F-74F2-2045-AF7A-6C1DD44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9725-E6FB-364C-8A67-BAE16370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08311E-BA14-5144-9DED-5C1E4E6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867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1139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EF76FE-4A26-6442-B03F-7CB0E125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57AAD2-1DD8-274B-B5A4-D9A96C5C5483}"/>
              </a:ext>
            </a:extLst>
          </p:cNvPr>
          <p:cNvSpPr/>
          <p:nvPr/>
        </p:nvSpPr>
        <p:spPr>
          <a:xfrm>
            <a:off x="0" y="0"/>
            <a:ext cx="4370494" cy="6858000"/>
          </a:xfrm>
          <a:custGeom>
            <a:avLst/>
            <a:gdLst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4004734 w 4004734"/>
              <a:gd name="connsiteY2" fmla="*/ 685800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283374 w 4004734"/>
              <a:gd name="connsiteY2" fmla="*/ 681736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913294 w 4004734"/>
              <a:gd name="connsiteY2" fmla="*/ 685800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903134 w 4004734"/>
              <a:gd name="connsiteY2" fmla="*/ 5608320 h 6858000"/>
              <a:gd name="connsiteX3" fmla="*/ 3913294 w 4004734"/>
              <a:gd name="connsiteY3" fmla="*/ 6858000 h 6858000"/>
              <a:gd name="connsiteX4" fmla="*/ 0 w 4004734"/>
              <a:gd name="connsiteY4" fmla="*/ 6858000 h 6858000"/>
              <a:gd name="connsiteX5" fmla="*/ 0 w 4004734"/>
              <a:gd name="connsiteY5" fmla="*/ 0 h 6858000"/>
              <a:gd name="connsiteX0" fmla="*/ 0 w 4370512"/>
              <a:gd name="connsiteY0" fmla="*/ 0 h 6858000"/>
              <a:gd name="connsiteX1" fmla="*/ 4004734 w 4370512"/>
              <a:gd name="connsiteY1" fmla="*/ 0 h 6858000"/>
              <a:gd name="connsiteX2" fmla="*/ 4370494 w 4370512"/>
              <a:gd name="connsiteY2" fmla="*/ 4958080 h 6858000"/>
              <a:gd name="connsiteX3" fmla="*/ 3913294 w 4370512"/>
              <a:gd name="connsiteY3" fmla="*/ 6858000 h 6858000"/>
              <a:gd name="connsiteX4" fmla="*/ 0 w 4370512"/>
              <a:gd name="connsiteY4" fmla="*/ 6858000 h 6858000"/>
              <a:gd name="connsiteX5" fmla="*/ 0 w 4370512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0494" h="6858000">
                <a:moveTo>
                  <a:pt x="0" y="0"/>
                </a:moveTo>
                <a:lnTo>
                  <a:pt x="4004734" y="0"/>
                </a:lnTo>
                <a:lnTo>
                  <a:pt x="4370494" y="4958080"/>
                </a:lnTo>
                <a:lnTo>
                  <a:pt x="391329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B055B-E126-0148-A246-20B9183B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4" y="658134"/>
            <a:ext cx="3384105" cy="554173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06DA-BA00-DB4D-AA9B-ACF7C77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415" y="6492874"/>
            <a:ext cx="3384104" cy="365125"/>
          </a:xfrm>
        </p:spPr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39C2-1CDC-1846-9BD8-9C8004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494" y="6492874"/>
            <a:ext cx="6229720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130B-F062-5947-A445-943AC50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359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Accomplish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EF76FE-4A26-6442-B03F-7CB0E125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349416-E9B0-BF4D-B404-66F18B413E4F}"/>
              </a:ext>
            </a:extLst>
          </p:cNvPr>
          <p:cNvSpPr/>
          <p:nvPr userDrawn="1"/>
        </p:nvSpPr>
        <p:spPr>
          <a:xfrm>
            <a:off x="0" y="98425"/>
            <a:ext cx="1220216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25970-90A6-B541-8E94-1D5C60162984}"/>
              </a:ext>
            </a:extLst>
          </p:cNvPr>
          <p:cNvSpPr/>
          <p:nvPr userDrawn="1"/>
        </p:nvSpPr>
        <p:spPr>
          <a:xfrm>
            <a:off x="0" y="-1"/>
            <a:ext cx="12191999" cy="566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06DA-BA00-DB4D-AA9B-ACF7C77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415" y="6492874"/>
            <a:ext cx="917191" cy="365125"/>
          </a:xfrm>
        </p:spPr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39C2-1CDC-1846-9BD8-9C8004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089" y="6492874"/>
            <a:ext cx="9851923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130B-F062-5947-A445-943AC50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496" y="6492875"/>
            <a:ext cx="732503" cy="365125"/>
          </a:xfrm>
        </p:spPr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62C515-D850-8249-BFF5-46F4C801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124073"/>
            <a:ext cx="3657600" cy="228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10EB41C-882C-1540-BC59-77B16EDCC2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1038" y="1124072"/>
            <a:ext cx="7315200" cy="512971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2200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sz="2200">
                <a:latin typeface="Arial Nova" panose="020B0504020202020204" pitchFamily="34" charset="0"/>
              </a:defRPr>
            </a:lvl1pPr>
            <a:lvl2pPr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  <a:defRPr sz="1800">
                <a:latin typeface="Arial Nova" panose="020B05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E931B-A67E-F041-BC23-D09307E8C9F7}"/>
              </a:ext>
            </a:extLst>
          </p:cNvPr>
          <p:cNvSpPr/>
          <p:nvPr userDrawn="1"/>
        </p:nvSpPr>
        <p:spPr>
          <a:xfrm>
            <a:off x="0" y="563211"/>
            <a:ext cx="12191999" cy="146934"/>
          </a:xfrm>
          <a:custGeom>
            <a:avLst/>
            <a:gdLst>
              <a:gd name="connsiteX0" fmla="*/ 0 w 12191999"/>
              <a:gd name="connsiteY0" fmla="*/ 0 h 90713"/>
              <a:gd name="connsiteX1" fmla="*/ 12191999 w 12191999"/>
              <a:gd name="connsiteY1" fmla="*/ 0 h 90713"/>
              <a:gd name="connsiteX2" fmla="*/ 12191999 w 12191999"/>
              <a:gd name="connsiteY2" fmla="*/ 90713 h 90713"/>
              <a:gd name="connsiteX3" fmla="*/ 0 w 12191999"/>
              <a:gd name="connsiteY3" fmla="*/ 90713 h 90713"/>
              <a:gd name="connsiteX4" fmla="*/ 0 w 12191999"/>
              <a:gd name="connsiteY4" fmla="*/ 0 h 90713"/>
              <a:gd name="connsiteX0" fmla="*/ 0 w 12191999"/>
              <a:gd name="connsiteY0" fmla="*/ 0 h 90713"/>
              <a:gd name="connsiteX1" fmla="*/ 12191999 w 12191999"/>
              <a:gd name="connsiteY1" fmla="*/ 0 h 90713"/>
              <a:gd name="connsiteX2" fmla="*/ 12191999 w 12191999"/>
              <a:gd name="connsiteY2" fmla="*/ 90713 h 90713"/>
              <a:gd name="connsiteX3" fmla="*/ 4313903 w 12191999"/>
              <a:gd name="connsiteY3" fmla="*/ 87381 h 90713"/>
              <a:gd name="connsiteX4" fmla="*/ 0 w 12191999"/>
              <a:gd name="connsiteY4" fmla="*/ 90713 h 90713"/>
              <a:gd name="connsiteX5" fmla="*/ 0 w 12191999"/>
              <a:gd name="connsiteY5" fmla="*/ 0 h 90713"/>
              <a:gd name="connsiteX0" fmla="*/ 0 w 12191999"/>
              <a:gd name="connsiteY0" fmla="*/ 0 h 242239"/>
              <a:gd name="connsiteX1" fmla="*/ 12191999 w 12191999"/>
              <a:gd name="connsiteY1" fmla="*/ 0 h 242239"/>
              <a:gd name="connsiteX2" fmla="*/ 12191999 w 12191999"/>
              <a:gd name="connsiteY2" fmla="*/ 90713 h 242239"/>
              <a:gd name="connsiteX3" fmla="*/ 4313903 w 12191999"/>
              <a:gd name="connsiteY3" fmla="*/ 242239 h 242239"/>
              <a:gd name="connsiteX4" fmla="*/ 0 w 12191999"/>
              <a:gd name="connsiteY4" fmla="*/ 90713 h 242239"/>
              <a:gd name="connsiteX5" fmla="*/ 0 w 12191999"/>
              <a:gd name="connsiteY5" fmla="*/ 0 h 242239"/>
              <a:gd name="connsiteX0" fmla="*/ 0 w 12191999"/>
              <a:gd name="connsiteY0" fmla="*/ 0 h 242239"/>
              <a:gd name="connsiteX1" fmla="*/ 12191999 w 12191999"/>
              <a:gd name="connsiteY1" fmla="*/ 0 h 242239"/>
              <a:gd name="connsiteX2" fmla="*/ 4313903 w 12191999"/>
              <a:gd name="connsiteY2" fmla="*/ 242239 h 242239"/>
              <a:gd name="connsiteX3" fmla="*/ 0 w 12191999"/>
              <a:gd name="connsiteY3" fmla="*/ 90713 h 242239"/>
              <a:gd name="connsiteX4" fmla="*/ 0 w 12191999"/>
              <a:gd name="connsiteY4" fmla="*/ 0 h 2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42239">
                <a:moveTo>
                  <a:pt x="0" y="0"/>
                </a:moveTo>
                <a:lnTo>
                  <a:pt x="12191999" y="0"/>
                </a:lnTo>
                <a:lnTo>
                  <a:pt x="4313903" y="242239"/>
                </a:lnTo>
                <a:lnTo>
                  <a:pt x="0" y="90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F871-4666-B241-AA46-029E4CE55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066"/>
            <a:ext cx="6059173" cy="611721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2048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DDCFB-9C4B-844C-AE30-3820FFEBE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04799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7C629-FAF2-F040-8D80-9BB055D9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54173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83AC-4F07-114C-BEFC-23098A1A1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415" y="6492875"/>
            <a:ext cx="2421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1/27/25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8747-8284-E744-ADDF-F71B23728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2358" y="6492875"/>
            <a:ext cx="7906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999C-11F2-A244-AA56-C340ECD86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892" y="6492875"/>
            <a:ext cx="917108" cy="365125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677443-C421-1440-AF49-06A1B777AE63}"/>
              </a:ext>
            </a:extLst>
          </p:cNvPr>
          <p:cNvCxnSpPr/>
          <p:nvPr/>
        </p:nvCxnSpPr>
        <p:spPr>
          <a:xfrm>
            <a:off x="3047995" y="0"/>
            <a:ext cx="0" cy="685800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1">
              <a:lumMod val="20000"/>
              <a:lumOff val="80000"/>
            </a:schemeClr>
          </a:solidFill>
          <a:latin typeface="Arial Nova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bm49gRwDpvYKg5ukrrtfSo8yshRLil7?usp=sharing" TargetMode="External"/><Relationship Id="rId2" Type="http://schemas.openxmlformats.org/officeDocument/2006/relationships/hyperlink" Target="https://www.paraview.org/download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E1F87-FEE4-C996-6AF8-C6857F77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B0B02-ADC9-904A-A9FE-F2AB1ECDA3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7C05A-8D03-0052-C8AA-5AB3085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6059173" cy="611721"/>
          </a:xfrm>
        </p:spPr>
        <p:txBody>
          <a:bodyPr>
            <a:normAutofit/>
          </a:bodyPr>
          <a:lstStyle/>
          <a:p>
            <a:r>
              <a:rPr lang="en-US" sz="2800" dirty="0"/>
              <a:t>Things to do before the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382E-D265-505A-5635-72F911CAE67F}"/>
              </a:ext>
            </a:extLst>
          </p:cNvPr>
          <p:cNvSpPr txBox="1">
            <a:spLocks/>
          </p:cNvSpPr>
          <p:nvPr/>
        </p:nvSpPr>
        <p:spPr>
          <a:xfrm>
            <a:off x="65532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anose="020B0604020202020204" pitchFamily="34" charset="0"/>
              </a:rPr>
              <a:t>Download </a:t>
            </a:r>
            <a:r>
              <a:rPr lang="en-US" dirty="0" err="1">
                <a:latin typeface="Helvetica" panose="020B0604020202020204" pitchFamily="34" charset="0"/>
              </a:rPr>
              <a:t>ParaView</a:t>
            </a:r>
            <a:r>
              <a:rPr lang="en-US" dirty="0">
                <a:latin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hlinkClick r:id="rId2"/>
              </a:rPr>
              <a:t>https://www.paraview.org/download/</a:t>
            </a:r>
            <a:endParaRPr lang="en-US" dirty="0"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</a:rPr>
              <a:t>Access to Google </a:t>
            </a:r>
            <a:r>
              <a:rPr lang="en-US" dirty="0" err="1">
                <a:latin typeface="Helvetica" panose="020B0604020202020204" pitchFamily="34" charset="0"/>
              </a:rPr>
              <a:t>Colab</a:t>
            </a:r>
            <a:r>
              <a:rPr lang="en-US" dirty="0">
                <a:latin typeface="Helvetica" panose="020B0604020202020204" pitchFamily="34" charset="0"/>
              </a:rPr>
              <a:t> Notebook: </a:t>
            </a:r>
            <a:r>
              <a:rPr lang="en-US" dirty="0">
                <a:latin typeface="Helvetica" panose="020B0604020202020204" pitchFamily="34" charset="0"/>
                <a:hlinkClick r:id="rId3"/>
              </a:rPr>
              <a:t>https://colab.research.google.com</a:t>
            </a:r>
            <a:r>
              <a:rPr lang="en-US">
                <a:latin typeface="Helvetica" panose="020B0604020202020204" pitchFamily="34" charset="0"/>
                <a:hlinkClick r:id="rId3"/>
              </a:rPr>
              <a:t>/drive/1Tbm49gRwDpvYKg5ukrrtfSo8yshRLil7?usp=sharing</a:t>
            </a:r>
            <a:r>
              <a:rPr lang="en-US">
                <a:latin typeface="Helvetica" panose="020B0604020202020204" pitchFamily="34" charset="0"/>
              </a:rPr>
              <a:t> </a:t>
            </a:r>
            <a:endParaRPr lang="en-US" dirty="0"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E1F87-FEE4-C996-6AF8-C6857F77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B0B02-ADC9-904A-A9FE-F2AB1ECDA3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7C05A-8D03-0052-C8AA-5AB3085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6059173" cy="611721"/>
          </a:xfrm>
        </p:spPr>
        <p:txBody>
          <a:bodyPr>
            <a:normAutofit/>
          </a:bodyPr>
          <a:lstStyle/>
          <a:p>
            <a:r>
              <a:rPr lang="en-US" sz="28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382E-D265-505A-5635-72F911CAE67F}"/>
              </a:ext>
            </a:extLst>
          </p:cNvPr>
          <p:cNvSpPr txBox="1">
            <a:spLocks/>
          </p:cNvSpPr>
          <p:nvPr/>
        </p:nvSpPr>
        <p:spPr>
          <a:xfrm>
            <a:off x="655320" y="1253331"/>
            <a:ext cx="10719390" cy="520194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Example for easy visualization of 3D data using </a:t>
            </a:r>
            <a:r>
              <a:rPr lang="en-US" dirty="0" err="1">
                <a:latin typeface="Arial"/>
                <a:cs typeface="Arial"/>
              </a:rPr>
              <a:t>ParaView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XCT data analysis and visualization needed for PFLOTRAN modeling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Google </a:t>
            </a:r>
            <a:r>
              <a:rPr lang="en-US" dirty="0" err="1">
                <a:latin typeface="Arial"/>
                <a:cs typeface="Arial"/>
              </a:rPr>
              <a:t>Colab</a:t>
            </a:r>
            <a:r>
              <a:rPr lang="en-US" dirty="0">
                <a:latin typeface="Arial"/>
                <a:cs typeface="Arial"/>
              </a:rPr>
              <a:t> notebook 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3D visualization using </a:t>
            </a:r>
            <a:r>
              <a:rPr lang="en-US" dirty="0" err="1">
                <a:latin typeface="Arial"/>
                <a:cs typeface="Arial"/>
              </a:rPr>
              <a:t>ParaView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E1F87-FEE4-C996-6AF8-C6857F77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B0B02-ADC9-904A-A9FE-F2AB1ECDA3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7C05A-8D03-0052-C8AA-5AB3085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6972409" cy="641131"/>
          </a:xfrm>
        </p:spPr>
        <p:txBody>
          <a:bodyPr>
            <a:normAutofit/>
          </a:bodyPr>
          <a:lstStyle/>
          <a:p>
            <a:r>
              <a:rPr lang="en-US" sz="2800" dirty="0"/>
              <a:t>XCT data analysis – Google </a:t>
            </a:r>
            <a:r>
              <a:rPr lang="en-US" sz="2800" dirty="0" err="1"/>
              <a:t>Colab</a:t>
            </a:r>
            <a:r>
              <a:rPr lang="en-US" sz="2800" dirty="0"/>
              <a:t> Notebook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B1ABCE-124B-BBF8-4F38-656F8AB3F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92" y="823238"/>
            <a:ext cx="8076176" cy="59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E1F87-FEE4-C996-6AF8-C6857F77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B0B02-ADC9-904A-A9FE-F2AB1ECDA3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7C05A-8D03-0052-C8AA-5AB3085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076176" cy="56755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XCT segmented data visualization – </a:t>
            </a:r>
            <a:r>
              <a:rPr lang="en-US" sz="2800" dirty="0" err="1"/>
              <a:t>ParaView</a:t>
            </a:r>
            <a:r>
              <a:rPr lang="en-US" sz="2800" dirty="0"/>
              <a:t> (VTK files)</a:t>
            </a:r>
          </a:p>
        </p:txBody>
      </p:sp>
      <p:pic>
        <p:nvPicPr>
          <p:cNvPr id="4" name="Picture 3" descr="A computer screen shot of a cube&#10;&#10;Description automatically generated">
            <a:extLst>
              <a:ext uri="{FF2B5EF4-FFF2-40B4-BE49-F238E27FC236}">
                <a16:creationId xmlns:a16="http://schemas.microsoft.com/office/drawing/2014/main" id="{9CF400B3-5AD9-1E32-7A4C-778DA2C13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25212"/>
            <a:ext cx="8324194" cy="6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43504"/>
      </p:ext>
    </p:extLst>
  </p:cSld>
  <p:clrMapOvr>
    <a:masterClrMapping/>
  </p:clrMapOvr>
</p:sld>
</file>

<file path=ppt/theme/theme1.xml><?xml version="1.0" encoding="utf-8"?>
<a:theme xmlns:a="http://schemas.openxmlformats.org/drawingml/2006/main" name="EMSL presTemplate Apr2021">
  <a:themeElements>
    <a:clrScheme name="EMSL 1">
      <a:dk1>
        <a:srgbClr val="000000"/>
      </a:dk1>
      <a:lt1>
        <a:srgbClr val="FFFFFF"/>
      </a:lt1>
      <a:dk2>
        <a:srgbClr val="121549"/>
      </a:dk2>
      <a:lt2>
        <a:srgbClr val="3DFA89"/>
      </a:lt2>
      <a:accent1>
        <a:srgbClr val="1FB6EC"/>
      </a:accent1>
      <a:accent2>
        <a:srgbClr val="1DB280"/>
      </a:accent2>
      <a:accent3>
        <a:srgbClr val="A77B53"/>
      </a:accent3>
      <a:accent4>
        <a:srgbClr val="F83D36"/>
      </a:accent4>
      <a:accent5>
        <a:srgbClr val="FC9125"/>
      </a:accent5>
      <a:accent6>
        <a:srgbClr val="F8EB4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4F40118-85CB-754B-BC94-42BDB10FEF86}" vid="{4A0B188B-A179-6E4A-97C3-7ACFC6CFA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89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Nova</vt:lpstr>
      <vt:lpstr>Arial Nova Light</vt:lpstr>
      <vt:lpstr>Calibri</vt:lpstr>
      <vt:lpstr>Helvetica</vt:lpstr>
      <vt:lpstr>Wingdings</vt:lpstr>
      <vt:lpstr>EMSL presTemplate Apr2021</vt:lpstr>
      <vt:lpstr>Things to do before the meeting</vt:lpstr>
      <vt:lpstr>Outline</vt:lpstr>
      <vt:lpstr>XCT data analysis – Google Colab Notebook</vt:lpstr>
      <vt:lpstr>XCT segmented data visualization – ParaView (VTK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Varga, Tamas</dc:creator>
  <cp:lastModifiedBy>Mudunuru, Maruti K</cp:lastModifiedBy>
  <cp:revision>4</cp:revision>
  <dcterms:created xsi:type="dcterms:W3CDTF">2023-09-21T03:29:15Z</dcterms:created>
  <dcterms:modified xsi:type="dcterms:W3CDTF">2025-01-27T19:46:50Z</dcterms:modified>
</cp:coreProperties>
</file>