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93" r:id="rId3"/>
    <p:sldId id="2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23F2B-44B6-4956-91CA-EF5BE76E4BA2}" v="12" dt="2025-06-28T05:09:28.551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24" autoAdjust="0"/>
  </p:normalViewPr>
  <p:slideViewPr>
    <p:cSldViewPr snapToGrid="0">
      <p:cViewPr>
        <p:scale>
          <a:sx n="66" d="100"/>
          <a:sy n="66" d="100"/>
        </p:scale>
        <p:origin x="21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awal, Arjun" userId="1b69a048-c6a1-4e41-816d-1e92891910c1" providerId="ADAL" clId="{8F223F2B-44B6-4956-91CA-EF5BE76E4BA2}"/>
    <pc:docChg chg="custSel addSld delSld modSld">
      <pc:chgData name="Chakrawal, Arjun" userId="1b69a048-c6a1-4e41-816d-1e92891910c1" providerId="ADAL" clId="{8F223F2B-44B6-4956-91CA-EF5BE76E4BA2}" dt="2025-06-28T05:09:32.296" v="70" actId="21"/>
      <pc:docMkLst>
        <pc:docMk/>
      </pc:docMkLst>
      <pc:sldChg chg="addSp delSp modSp mod">
        <pc:chgData name="Chakrawal, Arjun" userId="1b69a048-c6a1-4e41-816d-1e92891910c1" providerId="ADAL" clId="{8F223F2B-44B6-4956-91CA-EF5BE76E4BA2}" dt="2025-06-18T22:05:31.345" v="46" actId="21"/>
        <pc:sldMkLst>
          <pc:docMk/>
          <pc:sldMk cId="3322854550" sldId="260"/>
        </pc:sldMkLst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23" creationId="{35E6533C-B31C-0333-CC85-A3821E757419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29" creationId="{5F3D2F87-E5FD-3ADD-06E3-DA55D05C5615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0" creationId="{2DA025EA-1291-6C58-B49D-0C819E9E3227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2" creationId="{14E82596-97F3-7CEB-DA5A-FFDCFDD5C053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3" creationId="{2DAD43A2-D264-6E32-E2B2-817F3A281CBA}"/>
          </ac:spMkLst>
        </pc:spChg>
        <pc:spChg chg="mod topLvl">
          <ac:chgData name="Chakrawal, Arjun" userId="1b69a048-c6a1-4e41-816d-1e92891910c1" providerId="ADAL" clId="{8F223F2B-44B6-4956-91CA-EF5BE76E4BA2}" dt="2025-06-18T22:05:16.705" v="43" actId="122"/>
          <ac:spMkLst>
            <pc:docMk/>
            <pc:sldMk cId="3322854550" sldId="260"/>
            <ac:spMk id="34" creationId="{58812C4F-14E7-BBF9-B582-997102CFF301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5" creationId="{2CF6F9BC-92BC-BADB-8BAD-37E72E992E92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6" creationId="{43180FB5-07D9-AEEE-D739-09CBA8F70DF0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62" creationId="{AAB504AC-BEB2-0171-2809-E36D29A33E2A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67" creationId="{B10E191C-1CFE-C9D5-BE91-0B6205F15F69}"/>
          </ac:spMkLst>
        </pc:spChg>
      </pc:sldChg>
      <pc:sldChg chg="del">
        <pc:chgData name="Chakrawal, Arjun" userId="1b69a048-c6a1-4e41-816d-1e92891910c1" providerId="ADAL" clId="{8F223F2B-44B6-4956-91CA-EF5BE76E4BA2}" dt="2025-06-18T22:03:35.251" v="2" actId="47"/>
        <pc:sldMkLst>
          <pc:docMk/>
          <pc:sldMk cId="1400608726" sldId="262"/>
        </pc:sldMkLst>
      </pc:sldChg>
      <pc:sldChg chg="del">
        <pc:chgData name="Chakrawal, Arjun" userId="1b69a048-c6a1-4e41-816d-1e92891910c1" providerId="ADAL" clId="{8F223F2B-44B6-4956-91CA-EF5BE76E4BA2}" dt="2025-06-18T22:05:40.352" v="47" actId="47"/>
        <pc:sldMkLst>
          <pc:docMk/>
          <pc:sldMk cId="457362576" sldId="265"/>
        </pc:sldMkLst>
      </pc:sldChg>
      <pc:sldChg chg="del">
        <pc:chgData name="Chakrawal, Arjun" userId="1b69a048-c6a1-4e41-816d-1e92891910c1" providerId="ADAL" clId="{8F223F2B-44B6-4956-91CA-EF5BE76E4BA2}" dt="2025-06-18T22:03:39.953" v="5" actId="47"/>
        <pc:sldMkLst>
          <pc:docMk/>
          <pc:sldMk cId="3208300531" sldId="269"/>
        </pc:sldMkLst>
      </pc:sldChg>
      <pc:sldChg chg="del">
        <pc:chgData name="Chakrawal, Arjun" userId="1b69a048-c6a1-4e41-816d-1e92891910c1" providerId="ADAL" clId="{8F223F2B-44B6-4956-91CA-EF5BE76E4BA2}" dt="2025-06-18T22:03:32.607" v="1" actId="47"/>
        <pc:sldMkLst>
          <pc:docMk/>
          <pc:sldMk cId="208848701" sldId="272"/>
        </pc:sldMkLst>
      </pc:sldChg>
      <pc:sldChg chg="del">
        <pc:chgData name="Chakrawal, Arjun" userId="1b69a048-c6a1-4e41-816d-1e92891910c1" providerId="ADAL" clId="{8F223F2B-44B6-4956-91CA-EF5BE76E4BA2}" dt="2025-06-18T22:03:28.542" v="0" actId="47"/>
        <pc:sldMkLst>
          <pc:docMk/>
          <pc:sldMk cId="2285218977" sldId="274"/>
        </pc:sldMkLst>
      </pc:sldChg>
      <pc:sldChg chg="del">
        <pc:chgData name="Chakrawal, Arjun" userId="1b69a048-c6a1-4e41-816d-1e92891910c1" providerId="ADAL" clId="{8F223F2B-44B6-4956-91CA-EF5BE76E4BA2}" dt="2025-06-18T22:03:37.734" v="4" actId="47"/>
        <pc:sldMkLst>
          <pc:docMk/>
          <pc:sldMk cId="1343405865" sldId="275"/>
        </pc:sldMkLst>
      </pc:sldChg>
      <pc:sldChg chg="del">
        <pc:chgData name="Chakrawal, Arjun" userId="1b69a048-c6a1-4e41-816d-1e92891910c1" providerId="ADAL" clId="{8F223F2B-44B6-4956-91CA-EF5BE76E4BA2}" dt="2025-06-18T22:03:36.805" v="3" actId="47"/>
        <pc:sldMkLst>
          <pc:docMk/>
          <pc:sldMk cId="4291434432" sldId="277"/>
        </pc:sldMkLst>
      </pc:sldChg>
      <pc:sldChg chg="del">
        <pc:chgData name="Chakrawal, Arjun" userId="1b69a048-c6a1-4e41-816d-1e92891910c1" providerId="ADAL" clId="{8F223F2B-44B6-4956-91CA-EF5BE76E4BA2}" dt="2025-06-18T22:03:41.046" v="6" actId="47"/>
        <pc:sldMkLst>
          <pc:docMk/>
          <pc:sldMk cId="4107274562" sldId="278"/>
        </pc:sldMkLst>
      </pc:sldChg>
      <pc:sldChg chg="del">
        <pc:chgData name="Chakrawal, Arjun" userId="1b69a048-c6a1-4e41-816d-1e92891910c1" providerId="ADAL" clId="{8F223F2B-44B6-4956-91CA-EF5BE76E4BA2}" dt="2025-06-18T22:03:45.278" v="8" actId="47"/>
        <pc:sldMkLst>
          <pc:docMk/>
          <pc:sldMk cId="2892324527" sldId="279"/>
        </pc:sldMkLst>
      </pc:sldChg>
      <pc:sldChg chg="del">
        <pc:chgData name="Chakrawal, Arjun" userId="1b69a048-c6a1-4e41-816d-1e92891910c1" providerId="ADAL" clId="{8F223F2B-44B6-4956-91CA-EF5BE76E4BA2}" dt="2025-06-18T22:03:46.183" v="9" actId="47"/>
        <pc:sldMkLst>
          <pc:docMk/>
          <pc:sldMk cId="2964470686" sldId="280"/>
        </pc:sldMkLst>
      </pc:sldChg>
      <pc:sldChg chg="del">
        <pc:chgData name="Chakrawal, Arjun" userId="1b69a048-c6a1-4e41-816d-1e92891910c1" providerId="ADAL" clId="{8F223F2B-44B6-4956-91CA-EF5BE76E4BA2}" dt="2025-06-18T22:03:42.739" v="7" actId="47"/>
        <pc:sldMkLst>
          <pc:docMk/>
          <pc:sldMk cId="4273293635" sldId="282"/>
        </pc:sldMkLst>
      </pc:sldChg>
      <pc:sldChg chg="del">
        <pc:chgData name="Chakrawal, Arjun" userId="1b69a048-c6a1-4e41-816d-1e92891910c1" providerId="ADAL" clId="{8F223F2B-44B6-4956-91CA-EF5BE76E4BA2}" dt="2025-06-18T22:03:47.665" v="11" actId="47"/>
        <pc:sldMkLst>
          <pc:docMk/>
          <pc:sldMk cId="2066281192" sldId="287"/>
        </pc:sldMkLst>
      </pc:sldChg>
      <pc:sldChg chg="del">
        <pc:chgData name="Chakrawal, Arjun" userId="1b69a048-c6a1-4e41-816d-1e92891910c1" providerId="ADAL" clId="{8F223F2B-44B6-4956-91CA-EF5BE76E4BA2}" dt="2025-06-18T22:03:46.784" v="10" actId="47"/>
        <pc:sldMkLst>
          <pc:docMk/>
          <pc:sldMk cId="1619352745" sldId="288"/>
        </pc:sldMkLst>
      </pc:sldChg>
      <pc:sldChg chg="del">
        <pc:chgData name="Chakrawal, Arjun" userId="1b69a048-c6a1-4e41-816d-1e92891910c1" providerId="ADAL" clId="{8F223F2B-44B6-4956-91CA-EF5BE76E4BA2}" dt="2025-06-18T22:03:50.588" v="14" actId="47"/>
        <pc:sldMkLst>
          <pc:docMk/>
          <pc:sldMk cId="1363089318" sldId="289"/>
        </pc:sldMkLst>
      </pc:sldChg>
      <pc:sldChg chg="del">
        <pc:chgData name="Chakrawal, Arjun" userId="1b69a048-c6a1-4e41-816d-1e92891910c1" providerId="ADAL" clId="{8F223F2B-44B6-4956-91CA-EF5BE76E4BA2}" dt="2025-06-18T22:03:49.281" v="12" actId="47"/>
        <pc:sldMkLst>
          <pc:docMk/>
          <pc:sldMk cId="1402487664" sldId="290"/>
        </pc:sldMkLst>
      </pc:sldChg>
      <pc:sldChg chg="del">
        <pc:chgData name="Chakrawal, Arjun" userId="1b69a048-c6a1-4e41-816d-1e92891910c1" providerId="ADAL" clId="{8F223F2B-44B6-4956-91CA-EF5BE76E4BA2}" dt="2025-06-18T22:03:53.450" v="15" actId="47"/>
        <pc:sldMkLst>
          <pc:docMk/>
          <pc:sldMk cId="2553859859" sldId="291"/>
        </pc:sldMkLst>
      </pc:sldChg>
      <pc:sldChg chg="del">
        <pc:chgData name="Chakrawal, Arjun" userId="1b69a048-c6a1-4e41-816d-1e92891910c1" providerId="ADAL" clId="{8F223F2B-44B6-4956-91CA-EF5BE76E4BA2}" dt="2025-06-18T22:03:50.040" v="13" actId="47"/>
        <pc:sldMkLst>
          <pc:docMk/>
          <pc:sldMk cId="2935536768" sldId="292"/>
        </pc:sldMkLst>
      </pc:sldChg>
      <pc:sldChg chg="modSp mod">
        <pc:chgData name="Chakrawal, Arjun" userId="1b69a048-c6a1-4e41-816d-1e92891910c1" providerId="ADAL" clId="{8F223F2B-44B6-4956-91CA-EF5BE76E4BA2}" dt="2025-06-18T22:05:43.147" v="48" actId="1076"/>
        <pc:sldMkLst>
          <pc:docMk/>
          <pc:sldMk cId="3794856077" sldId="293"/>
        </pc:sldMkLst>
        <pc:grpChg chg="mod">
          <ac:chgData name="Chakrawal, Arjun" userId="1b69a048-c6a1-4e41-816d-1e92891910c1" providerId="ADAL" clId="{8F223F2B-44B6-4956-91CA-EF5BE76E4BA2}" dt="2025-06-18T22:05:43.147" v="48" actId="1076"/>
          <ac:grpSpMkLst>
            <pc:docMk/>
            <pc:sldMk cId="3794856077" sldId="293"/>
            <ac:grpSpMk id="10" creationId="{B2D7174E-4ECC-3514-6929-2BC063FB2194}"/>
          </ac:grpSpMkLst>
        </pc:grpChg>
      </pc:sldChg>
      <pc:sldChg chg="del">
        <pc:chgData name="Chakrawal, Arjun" userId="1b69a048-c6a1-4e41-816d-1e92891910c1" providerId="ADAL" clId="{8F223F2B-44B6-4956-91CA-EF5BE76E4BA2}" dt="2025-06-18T22:03:54.413" v="16" actId="47"/>
        <pc:sldMkLst>
          <pc:docMk/>
          <pc:sldMk cId="387838259" sldId="294"/>
        </pc:sldMkLst>
      </pc:sldChg>
      <pc:sldChg chg="del">
        <pc:chgData name="Chakrawal, Arjun" userId="1b69a048-c6a1-4e41-816d-1e92891910c1" providerId="ADAL" clId="{8F223F2B-44B6-4956-91CA-EF5BE76E4BA2}" dt="2025-06-18T22:03:54.916" v="17" actId="47"/>
        <pc:sldMkLst>
          <pc:docMk/>
          <pc:sldMk cId="1383249" sldId="295"/>
        </pc:sldMkLst>
      </pc:sldChg>
      <pc:sldChg chg="del">
        <pc:chgData name="Chakrawal, Arjun" userId="1b69a048-c6a1-4e41-816d-1e92891910c1" providerId="ADAL" clId="{8F223F2B-44B6-4956-91CA-EF5BE76E4BA2}" dt="2025-06-18T22:03:57.526" v="18" actId="47"/>
        <pc:sldMkLst>
          <pc:docMk/>
          <pc:sldMk cId="2653322492" sldId="296"/>
        </pc:sldMkLst>
      </pc:sldChg>
      <pc:sldChg chg="del">
        <pc:chgData name="Chakrawal, Arjun" userId="1b69a048-c6a1-4e41-816d-1e92891910c1" providerId="ADAL" clId="{8F223F2B-44B6-4956-91CA-EF5BE76E4BA2}" dt="2025-06-18T22:04:02.638" v="20" actId="47"/>
        <pc:sldMkLst>
          <pc:docMk/>
          <pc:sldMk cId="3410615842" sldId="297"/>
        </pc:sldMkLst>
      </pc:sldChg>
      <pc:sldChg chg="del">
        <pc:chgData name="Chakrawal, Arjun" userId="1b69a048-c6a1-4e41-816d-1e92891910c1" providerId="ADAL" clId="{8F223F2B-44B6-4956-91CA-EF5BE76E4BA2}" dt="2025-06-18T22:03:58.443" v="19" actId="47"/>
        <pc:sldMkLst>
          <pc:docMk/>
          <pc:sldMk cId="66919463" sldId="298"/>
        </pc:sldMkLst>
      </pc:sldChg>
      <pc:sldChg chg="addSp delSp modSp mod">
        <pc:chgData name="Chakrawal, Arjun" userId="1b69a048-c6a1-4e41-816d-1e92891910c1" providerId="ADAL" clId="{8F223F2B-44B6-4956-91CA-EF5BE76E4BA2}" dt="2025-06-28T05:09:32.296" v="70" actId="21"/>
        <pc:sldMkLst>
          <pc:docMk/>
          <pc:sldMk cId="2091496340" sldId="299"/>
        </pc:sldMkLst>
        <pc:spChg chg="mod topLvl">
          <ac:chgData name="Chakrawal, Arjun" userId="1b69a048-c6a1-4e41-816d-1e92891910c1" providerId="ADAL" clId="{8F223F2B-44B6-4956-91CA-EF5BE76E4BA2}" dt="2025-06-28T05:09:17.578" v="67" actId="164"/>
          <ac:spMkLst>
            <pc:docMk/>
            <pc:sldMk cId="2091496340" sldId="299"/>
            <ac:spMk id="22" creationId="{713C7CC1-FD2B-0AB8-2570-DF103B4B35FA}"/>
          </ac:spMkLst>
        </pc:spChg>
        <pc:spChg chg="mod topLvl">
          <ac:chgData name="Chakrawal, Arjun" userId="1b69a048-c6a1-4e41-816d-1e92891910c1" providerId="ADAL" clId="{8F223F2B-44B6-4956-91CA-EF5BE76E4BA2}" dt="2025-06-28T05:09:17.578" v="67" actId="164"/>
          <ac:spMkLst>
            <pc:docMk/>
            <pc:sldMk cId="2091496340" sldId="299"/>
            <ac:spMk id="23" creationId="{D6E2C1AA-4709-3D59-0DA1-23D72EC222A8}"/>
          </ac:spMkLst>
        </pc:spChg>
        <pc:grpChg chg="add del mod topLvl">
          <ac:chgData name="Chakrawal, Arjun" userId="1b69a048-c6a1-4e41-816d-1e92891910c1" providerId="ADAL" clId="{8F223F2B-44B6-4956-91CA-EF5BE76E4BA2}" dt="2025-06-28T05:09:04.803" v="64" actId="165"/>
          <ac:grpSpMkLst>
            <pc:docMk/>
            <pc:sldMk cId="2091496340" sldId="299"/>
            <ac:grpSpMk id="4" creationId="{8AE3805C-95B4-F65C-1E96-E4E6ED2525C5}"/>
          </ac:grpSpMkLst>
        </pc:grpChg>
        <pc:grpChg chg="add del mod">
          <ac:chgData name="Chakrawal, Arjun" userId="1b69a048-c6a1-4e41-816d-1e92891910c1" providerId="ADAL" clId="{8F223F2B-44B6-4956-91CA-EF5BE76E4BA2}" dt="2025-06-28T05:08:59.796" v="63" actId="165"/>
          <ac:grpSpMkLst>
            <pc:docMk/>
            <pc:sldMk cId="2091496340" sldId="299"/>
            <ac:grpSpMk id="8" creationId="{4B75C12C-B87B-3B1C-4B97-F11BB02714AE}"/>
          </ac:grpSpMkLst>
        </pc:grpChg>
        <pc:grpChg chg="add mod">
          <ac:chgData name="Chakrawal, Arjun" userId="1b69a048-c6a1-4e41-816d-1e92891910c1" providerId="ADAL" clId="{8F223F2B-44B6-4956-91CA-EF5BE76E4BA2}" dt="2025-06-28T05:09:17.578" v="67" actId="164"/>
          <ac:grpSpMkLst>
            <pc:docMk/>
            <pc:sldMk cId="2091496340" sldId="299"/>
            <ac:grpSpMk id="9" creationId="{ACC4D97B-E785-2704-488B-26F55B18E765}"/>
          </ac:grpSpMkLst>
        </pc:grpChg>
        <pc:grpChg chg="del mod topLvl">
          <ac:chgData name="Chakrawal, Arjun" userId="1b69a048-c6a1-4e41-816d-1e92891910c1" providerId="ADAL" clId="{8F223F2B-44B6-4956-91CA-EF5BE76E4BA2}" dt="2025-06-28T05:09:06.807" v="65" actId="165"/>
          <ac:grpSpMkLst>
            <pc:docMk/>
            <pc:sldMk cId="2091496340" sldId="299"/>
            <ac:grpSpMk id="24" creationId="{C05A5A10-12FE-54A8-A84B-4E5809C182BE}"/>
          </ac:grpSpMkLst>
        </pc:grpChg>
        <pc:picChg chg="add del mod">
          <ac:chgData name="Chakrawal, Arjun" userId="1b69a048-c6a1-4e41-816d-1e92891910c1" providerId="ADAL" clId="{8F223F2B-44B6-4956-91CA-EF5BE76E4BA2}" dt="2025-06-28T05:08:39.873" v="60" actId="478"/>
          <ac:picMkLst>
            <pc:docMk/>
            <pc:sldMk cId="2091496340" sldId="299"/>
            <ac:picMk id="3" creationId="{BF454D8F-3A72-4FA9-B844-E51BBF74060F}"/>
          </ac:picMkLst>
        </pc:picChg>
        <pc:picChg chg="add del">
          <ac:chgData name="Chakrawal, Arjun" userId="1b69a048-c6a1-4e41-816d-1e92891910c1" providerId="ADAL" clId="{8F223F2B-44B6-4956-91CA-EF5BE76E4BA2}" dt="2025-06-28T05:08:06.794" v="57" actId="478"/>
          <ac:picMkLst>
            <pc:docMk/>
            <pc:sldMk cId="2091496340" sldId="299"/>
            <ac:picMk id="5" creationId="{E07585C9-710A-AE16-046F-9DC1CA20E251}"/>
          </ac:picMkLst>
        </pc:picChg>
        <pc:picChg chg="add mod topLvl">
          <ac:chgData name="Chakrawal, Arjun" userId="1b69a048-c6a1-4e41-816d-1e92891910c1" providerId="ADAL" clId="{8F223F2B-44B6-4956-91CA-EF5BE76E4BA2}" dt="2025-06-28T05:09:17.578" v="67" actId="164"/>
          <ac:picMkLst>
            <pc:docMk/>
            <pc:sldMk cId="2091496340" sldId="299"/>
            <ac:picMk id="7" creationId="{604AF225-FC2A-3A00-AAF3-6265A4C6C965}"/>
          </ac:picMkLst>
        </pc:picChg>
        <pc:picChg chg="add del mod">
          <ac:chgData name="Chakrawal, Arjun" userId="1b69a048-c6a1-4e41-816d-1e92891910c1" providerId="ADAL" clId="{8F223F2B-44B6-4956-91CA-EF5BE76E4BA2}" dt="2025-06-28T05:09:32.296" v="70" actId="21"/>
          <ac:picMkLst>
            <pc:docMk/>
            <pc:sldMk cId="2091496340" sldId="299"/>
            <ac:picMk id="10" creationId="{A6C0EA0A-95D3-880D-090B-A1E3363F503A}"/>
          </ac:picMkLst>
        </pc:picChg>
        <pc:picChg chg="mod topLvl">
          <ac:chgData name="Chakrawal, Arjun" userId="1b69a048-c6a1-4e41-816d-1e92891910c1" providerId="ADAL" clId="{8F223F2B-44B6-4956-91CA-EF5BE76E4BA2}" dt="2025-06-28T05:09:17.578" v="67" actId="164"/>
          <ac:picMkLst>
            <pc:docMk/>
            <pc:sldMk cId="2091496340" sldId="299"/>
            <ac:picMk id="20" creationId="{E395A346-2E55-A5C9-E740-DC5D35FD4464}"/>
          </ac:picMkLst>
        </pc:picChg>
      </pc:sldChg>
      <pc:sldChg chg="new del">
        <pc:chgData name="Chakrawal, Arjun" userId="1b69a048-c6a1-4e41-816d-1e92891910c1" providerId="ADAL" clId="{8F223F2B-44B6-4956-91CA-EF5BE76E4BA2}" dt="2025-06-18T22:05:11.944" v="42" actId="47"/>
        <pc:sldMkLst>
          <pc:docMk/>
          <pc:sldMk cId="373611914" sldId="300"/>
        </pc:sldMkLst>
      </pc:sldChg>
    </pc:docChg>
  </pc:docChgLst>
  <pc:docChgLst>
    <pc:chgData name="Chakrawal, Arjun" userId="1b69a048-c6a1-4e41-816d-1e92891910c1" providerId="ADAL" clId="{855BA7DE-2D75-4513-A731-CBA34181A4D5}"/>
    <pc:docChg chg="custSel addSld modSld">
      <pc:chgData name="Chakrawal, Arjun" userId="1b69a048-c6a1-4e41-816d-1e92891910c1" providerId="ADAL" clId="{855BA7DE-2D75-4513-A731-CBA34181A4D5}" dt="2025-02-12T11:15:01.611" v="8" actId="22"/>
      <pc:docMkLst>
        <pc:docMk/>
      </pc:docMkLst>
      <pc:sldChg chg="addSp delSp new mod">
        <pc:chgData name="Chakrawal, Arjun" userId="1b69a048-c6a1-4e41-816d-1e92891910c1" providerId="ADAL" clId="{855BA7DE-2D75-4513-A731-CBA34181A4D5}" dt="2025-02-12T11:13:07.426" v="2" actId="22"/>
        <pc:sldMkLst>
          <pc:docMk/>
          <pc:sldMk cId="2948450377" sldId="256"/>
        </pc:sldMkLst>
      </pc:sldChg>
      <pc:sldChg chg="addSp delSp new mod">
        <pc:chgData name="Chakrawal, Arjun" userId="1b69a048-c6a1-4e41-816d-1e92891910c1" providerId="ADAL" clId="{855BA7DE-2D75-4513-A731-CBA34181A4D5}" dt="2025-02-12T11:14:09.412" v="5" actId="22"/>
        <pc:sldMkLst>
          <pc:docMk/>
          <pc:sldMk cId="2637590116" sldId="257"/>
        </pc:sldMkLst>
      </pc:sldChg>
      <pc:sldChg chg="addSp delSp new mod">
        <pc:chgData name="Chakrawal, Arjun" userId="1b69a048-c6a1-4e41-816d-1e92891910c1" providerId="ADAL" clId="{855BA7DE-2D75-4513-A731-CBA34181A4D5}" dt="2025-02-12T11:15:01.611" v="8" actId="22"/>
        <pc:sldMkLst>
          <pc:docMk/>
          <pc:sldMk cId="91093646" sldId="258"/>
        </pc:sldMkLst>
      </pc:sldChg>
    </pc:docChg>
  </pc:docChgLst>
  <pc:docChgLst>
    <pc:chgData name="Chakrawal, Arjun" userId="1b69a048-c6a1-4e41-816d-1e92891910c1" providerId="ADAL" clId="{FC699522-0B27-4A4A-9B4C-56029935AEF4}"/>
    <pc:docChg chg="undo custSel addSld modSld">
      <pc:chgData name="Chakrawal, Arjun" userId="1b69a048-c6a1-4e41-816d-1e92891910c1" providerId="ADAL" clId="{FC699522-0B27-4A4A-9B4C-56029935AEF4}" dt="2025-06-09T20:51:16.089" v="390" actId="21"/>
      <pc:docMkLst>
        <pc:docMk/>
      </pc:docMkLst>
      <pc:sldChg chg="modSp mod">
        <pc:chgData name="Chakrawal, Arjun" userId="1b69a048-c6a1-4e41-816d-1e92891910c1" providerId="ADAL" clId="{FC699522-0B27-4A4A-9B4C-56029935AEF4}" dt="2025-06-05T17:18:40.640" v="0" actId="1076"/>
        <pc:sldMkLst>
          <pc:docMk/>
          <pc:sldMk cId="1619352745" sldId="288"/>
        </pc:sldMkLst>
      </pc:sldChg>
      <pc:sldChg chg="modSp mod">
        <pc:chgData name="Chakrawal, Arjun" userId="1b69a048-c6a1-4e41-816d-1e92891910c1" providerId="ADAL" clId="{FC699522-0B27-4A4A-9B4C-56029935AEF4}" dt="2025-06-09T17:52:29.094" v="234" actId="1076"/>
        <pc:sldMkLst>
          <pc:docMk/>
          <pc:sldMk cId="1363089318" sldId="289"/>
        </pc:sldMkLst>
      </pc:sldChg>
      <pc:sldChg chg="addSp delSp modSp new mod">
        <pc:chgData name="Chakrawal, Arjun" userId="1b69a048-c6a1-4e41-816d-1e92891910c1" providerId="ADAL" clId="{FC699522-0B27-4A4A-9B4C-56029935AEF4}" dt="2025-06-05T17:21:20.204" v="46" actId="21"/>
        <pc:sldMkLst>
          <pc:docMk/>
          <pc:sldMk cId="2935536768" sldId="292"/>
        </pc:sldMkLst>
      </pc:sldChg>
      <pc:sldChg chg="addSp delSp modSp add mod">
        <pc:chgData name="Chakrawal, Arjun" userId="1b69a048-c6a1-4e41-816d-1e92891910c1" providerId="ADAL" clId="{FC699522-0B27-4A4A-9B4C-56029935AEF4}" dt="2025-06-08T17:38:41.312" v="65" actId="21"/>
        <pc:sldMkLst>
          <pc:docMk/>
          <pc:sldMk cId="3794856077" sldId="293"/>
        </pc:sldMkLst>
        <pc:spChg chg="mod topLvl">
          <ac:chgData name="Chakrawal, Arjun" userId="1b69a048-c6a1-4e41-816d-1e92891910c1" providerId="ADAL" clId="{FC699522-0B27-4A4A-9B4C-56029935AEF4}" dt="2025-06-08T17:38:16.978" v="63" actId="164"/>
          <ac:spMkLst>
            <pc:docMk/>
            <pc:sldMk cId="3794856077" sldId="293"/>
            <ac:spMk id="33" creationId="{5E68A767-C716-AF7E-C3D0-3EDE6DCFA87B}"/>
          </ac:spMkLst>
        </pc:spChg>
        <pc:spChg chg="mod topLvl">
          <ac:chgData name="Chakrawal, Arjun" userId="1b69a048-c6a1-4e41-816d-1e92891910c1" providerId="ADAL" clId="{FC699522-0B27-4A4A-9B4C-56029935AEF4}" dt="2025-06-08T17:38:16.978" v="63" actId="164"/>
          <ac:spMkLst>
            <pc:docMk/>
            <pc:sldMk cId="3794856077" sldId="293"/>
            <ac:spMk id="34" creationId="{2AECA185-F739-F68A-905F-EDD9E9DEC2E8}"/>
          </ac:spMkLst>
        </pc:spChg>
        <pc:spChg chg="mod topLvl">
          <ac:chgData name="Chakrawal, Arjun" userId="1b69a048-c6a1-4e41-816d-1e92891910c1" providerId="ADAL" clId="{FC699522-0B27-4A4A-9B4C-56029935AEF4}" dt="2025-06-08T17:38:16.978" v="63" actId="164"/>
          <ac:spMkLst>
            <pc:docMk/>
            <pc:sldMk cId="3794856077" sldId="293"/>
            <ac:spMk id="35" creationId="{E174E746-7D15-EB03-F621-6F1262B1D301}"/>
          </ac:spMkLst>
        </pc:spChg>
        <pc:grpChg chg="mod topLvl">
          <ac:chgData name="Chakrawal, Arjun" userId="1b69a048-c6a1-4e41-816d-1e92891910c1" providerId="ADAL" clId="{FC699522-0B27-4A4A-9B4C-56029935AEF4}" dt="2025-06-08T17:38:16.978" v="63" actId="164"/>
          <ac:grpSpMkLst>
            <pc:docMk/>
            <pc:sldMk cId="3794856077" sldId="293"/>
            <ac:grpSpMk id="9" creationId="{0937EF34-D20E-7711-E1F9-09E7D833FF09}"/>
          </ac:grpSpMkLst>
        </pc:grpChg>
        <pc:grpChg chg="add mod">
          <ac:chgData name="Chakrawal, Arjun" userId="1b69a048-c6a1-4e41-816d-1e92891910c1" providerId="ADAL" clId="{FC699522-0B27-4A4A-9B4C-56029935AEF4}" dt="2025-06-08T17:38:16.978" v="63" actId="164"/>
          <ac:grpSpMkLst>
            <pc:docMk/>
            <pc:sldMk cId="3794856077" sldId="293"/>
            <ac:grpSpMk id="10" creationId="{B2D7174E-4ECC-3514-6929-2BC063FB2194}"/>
          </ac:grpSpMkLst>
        </pc:grpChg>
        <pc:picChg chg="mod topLvl">
          <ac:chgData name="Chakrawal, Arjun" userId="1b69a048-c6a1-4e41-816d-1e92891910c1" providerId="ADAL" clId="{FC699522-0B27-4A4A-9B4C-56029935AEF4}" dt="2025-06-08T17:38:16.978" v="63" actId="164"/>
          <ac:picMkLst>
            <pc:docMk/>
            <pc:sldMk cId="3794856077" sldId="293"/>
            <ac:picMk id="3" creationId="{C94BACF9-8555-D8E0-8540-021E4CDBEE13}"/>
          </ac:picMkLst>
        </pc:picChg>
        <pc:picChg chg="add mod ord">
          <ac:chgData name="Chakrawal, Arjun" userId="1b69a048-c6a1-4e41-816d-1e92891910c1" providerId="ADAL" clId="{FC699522-0B27-4A4A-9B4C-56029935AEF4}" dt="2025-06-08T17:38:16.978" v="63" actId="164"/>
          <ac:picMkLst>
            <pc:docMk/>
            <pc:sldMk cId="3794856077" sldId="293"/>
            <ac:picMk id="8" creationId="{929BE9B2-B37E-741F-FD45-EA5AF5E98516}"/>
          </ac:picMkLst>
        </pc:picChg>
        <pc:picChg chg="mod topLvl">
          <ac:chgData name="Chakrawal, Arjun" userId="1b69a048-c6a1-4e41-816d-1e92891910c1" providerId="ADAL" clId="{FC699522-0B27-4A4A-9B4C-56029935AEF4}" dt="2025-06-08T17:38:16.978" v="63" actId="164"/>
          <ac:picMkLst>
            <pc:docMk/>
            <pc:sldMk cId="3794856077" sldId="293"/>
            <ac:picMk id="13" creationId="{DBFC78EB-FFEB-495F-E5D3-6EF900F94858}"/>
          </ac:picMkLst>
        </pc:picChg>
        <pc:picChg chg="mod">
          <ac:chgData name="Chakrawal, Arjun" userId="1b69a048-c6a1-4e41-816d-1e92891910c1" providerId="ADAL" clId="{FC699522-0B27-4A4A-9B4C-56029935AEF4}" dt="2025-06-08T17:37:47.320" v="57" actId="165"/>
          <ac:picMkLst>
            <pc:docMk/>
            <pc:sldMk cId="3794856077" sldId="293"/>
            <ac:picMk id="15" creationId="{FAF6BB45-5836-B269-F317-0A833DE3107A}"/>
          </ac:picMkLst>
        </pc:picChg>
        <pc:picChg chg="mod">
          <ac:chgData name="Chakrawal, Arjun" userId="1b69a048-c6a1-4e41-816d-1e92891910c1" providerId="ADAL" clId="{FC699522-0B27-4A4A-9B4C-56029935AEF4}" dt="2025-06-08T17:37:47.320" v="57" actId="165"/>
          <ac:picMkLst>
            <pc:docMk/>
            <pc:sldMk cId="3794856077" sldId="293"/>
            <ac:picMk id="17" creationId="{834F7591-9054-50A6-158C-A63F11D769C3}"/>
          </ac:picMkLst>
        </pc:picChg>
        <pc:picChg chg="mod topLvl">
          <ac:chgData name="Chakrawal, Arjun" userId="1b69a048-c6a1-4e41-816d-1e92891910c1" providerId="ADAL" clId="{FC699522-0B27-4A4A-9B4C-56029935AEF4}" dt="2025-06-08T17:38:16.978" v="63" actId="164"/>
          <ac:picMkLst>
            <pc:docMk/>
            <pc:sldMk cId="3794856077" sldId="293"/>
            <ac:picMk id="41" creationId="{D8E86162-1F59-10B8-84F4-406811224D78}"/>
          </ac:picMkLst>
        </pc:picChg>
      </pc:sldChg>
      <pc:sldChg chg="addSp delSp modSp new mod">
        <pc:chgData name="Chakrawal, Arjun" userId="1b69a048-c6a1-4e41-816d-1e92891910c1" providerId="ADAL" clId="{FC699522-0B27-4A4A-9B4C-56029935AEF4}" dt="2025-06-08T20:21:31.681" v="141" actId="21"/>
        <pc:sldMkLst>
          <pc:docMk/>
          <pc:sldMk cId="387838259" sldId="294"/>
        </pc:sldMkLst>
      </pc:sldChg>
      <pc:sldChg chg="addSp delSp modSp add mod">
        <pc:chgData name="Chakrawal, Arjun" userId="1b69a048-c6a1-4e41-816d-1e92891910c1" providerId="ADAL" clId="{FC699522-0B27-4A4A-9B4C-56029935AEF4}" dt="2025-06-08T20:34:30.704" v="147" actId="21"/>
        <pc:sldMkLst>
          <pc:docMk/>
          <pc:sldMk cId="1383249" sldId="295"/>
        </pc:sldMkLst>
      </pc:sldChg>
      <pc:sldChg chg="addSp delSp modSp add mod">
        <pc:chgData name="Chakrawal, Arjun" userId="1b69a048-c6a1-4e41-816d-1e92891910c1" providerId="ADAL" clId="{FC699522-0B27-4A4A-9B4C-56029935AEF4}" dt="2025-06-09T16:49:51.690" v="208" actId="21"/>
        <pc:sldMkLst>
          <pc:docMk/>
          <pc:sldMk cId="2653322492" sldId="296"/>
        </pc:sldMkLst>
      </pc:sldChg>
      <pc:sldChg chg="addSp delSp modSp new mod">
        <pc:chgData name="Chakrawal, Arjun" userId="1b69a048-c6a1-4e41-816d-1e92891910c1" providerId="ADAL" clId="{FC699522-0B27-4A4A-9B4C-56029935AEF4}" dt="2025-06-09T20:10:56.828" v="373" actId="1582"/>
        <pc:sldMkLst>
          <pc:docMk/>
          <pc:sldMk cId="3410615842" sldId="297"/>
        </pc:sldMkLst>
      </pc:sldChg>
      <pc:sldChg chg="addSp delSp modSp add mod">
        <pc:chgData name="Chakrawal, Arjun" userId="1b69a048-c6a1-4e41-816d-1e92891910c1" providerId="ADAL" clId="{FC699522-0B27-4A4A-9B4C-56029935AEF4}" dt="2025-06-09T17:31:24.820" v="233" actId="21"/>
        <pc:sldMkLst>
          <pc:docMk/>
          <pc:sldMk cId="66919463" sldId="298"/>
        </pc:sldMkLst>
      </pc:sldChg>
      <pc:sldChg chg="addSp delSp modSp add mod">
        <pc:chgData name="Chakrawal, Arjun" userId="1b69a048-c6a1-4e41-816d-1e92891910c1" providerId="ADAL" clId="{FC699522-0B27-4A4A-9B4C-56029935AEF4}" dt="2025-06-09T20:51:16.089" v="390" actId="21"/>
        <pc:sldMkLst>
          <pc:docMk/>
          <pc:sldMk cId="2091496340" sldId="299"/>
        </pc:sldMkLst>
        <pc:grpChg chg="mod topLvl">
          <ac:chgData name="Chakrawal, Arjun" userId="1b69a048-c6a1-4e41-816d-1e92891910c1" providerId="ADAL" clId="{FC699522-0B27-4A4A-9B4C-56029935AEF4}" dt="2025-06-09T20:51:07.388" v="386" actId="478"/>
          <ac:grpSpMkLst>
            <pc:docMk/>
            <pc:sldMk cId="2091496340" sldId="299"/>
            <ac:grpSpMk id="24" creationId="{C05A5A10-12FE-54A8-A84B-4E5809C182BE}"/>
          </ac:grpSpMkLst>
        </pc:grpChg>
        <pc:picChg chg="add mod">
          <ac:chgData name="Chakrawal, Arjun" userId="1b69a048-c6a1-4e41-816d-1e92891910c1" providerId="ADAL" clId="{FC699522-0B27-4A4A-9B4C-56029935AEF4}" dt="2025-06-09T20:50:06.738" v="382" actId="1076"/>
          <ac:picMkLst>
            <pc:docMk/>
            <pc:sldMk cId="2091496340" sldId="299"/>
            <ac:picMk id="20" creationId="{E395A346-2E55-A5C9-E740-DC5D35FD4464}"/>
          </ac:picMkLst>
        </pc:picChg>
      </pc:sldChg>
    </pc:docChg>
  </pc:docChgLst>
  <pc:docChgLst>
    <pc:chgData name="Chakrawal, Arjun" userId="1b69a048-c6a1-4e41-816d-1e92891910c1" providerId="ADAL" clId="{6E3E3B4A-B4B0-4707-AE81-0723FF1D7A8D}"/>
    <pc:docChg chg="undo redo custSel addSld modSld">
      <pc:chgData name="Chakrawal, Arjun" userId="1b69a048-c6a1-4e41-816d-1e92891910c1" providerId="ADAL" clId="{6E3E3B4A-B4B0-4707-AE81-0723FF1D7A8D}" dt="2025-04-21T19:55:47.606" v="549" actId="164"/>
      <pc:docMkLst>
        <pc:docMk/>
      </pc:docMkLst>
      <pc:sldChg chg="addSp modSp add mod">
        <pc:chgData name="Chakrawal, Arjun" userId="1b69a048-c6a1-4e41-816d-1e92891910c1" providerId="ADAL" clId="{6E3E3B4A-B4B0-4707-AE81-0723FF1D7A8D}" dt="2025-04-21T19:55:47.606" v="549" actId="164"/>
        <pc:sldMkLst>
          <pc:docMk/>
          <pc:sldMk cId="3322854550" sldId="260"/>
        </pc:sldMkLst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23" creationId="{35E6533C-B31C-0333-CC85-A3821E757419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25" creationId="{4356E782-777C-5B01-6794-9F43D574FC30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29" creationId="{5F3D2F87-E5FD-3ADD-06E3-DA55D05C5615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30" creationId="{2DA025EA-1291-6C58-B49D-0C819E9E3227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32" creationId="{14E82596-97F3-7CEB-DA5A-FFDCFDD5C053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33" creationId="{2DAD43A2-D264-6E32-E2B2-817F3A281CBA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34" creationId="{58812C4F-14E7-BBF9-B582-997102CFF301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35" creationId="{2CF6F9BC-92BC-BADB-8BAD-37E72E992E92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36" creationId="{43180FB5-07D9-AEEE-D739-09CBA8F70DF0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62" creationId="{AAB504AC-BEB2-0171-2809-E36D29A33E2A}"/>
          </ac:spMkLst>
        </pc:spChg>
        <pc:spChg chg="add mod">
          <ac:chgData name="Chakrawal, Arjun" userId="1b69a048-c6a1-4e41-816d-1e92891910c1" providerId="ADAL" clId="{6E3E3B4A-B4B0-4707-AE81-0723FF1D7A8D}" dt="2025-04-21T19:55:47.606" v="549" actId="164"/>
          <ac:spMkLst>
            <pc:docMk/>
            <pc:sldMk cId="3322854550" sldId="260"/>
            <ac:spMk id="67" creationId="{B10E191C-1CFE-C9D5-BE91-0B6205F15F69}"/>
          </ac:spMkLst>
        </pc:spChg>
        <pc:picChg chg="add mod">
          <ac:chgData name="Chakrawal, Arjun" userId="1b69a048-c6a1-4e41-816d-1e92891910c1" providerId="ADAL" clId="{6E3E3B4A-B4B0-4707-AE81-0723FF1D7A8D}" dt="2025-04-21T19:55:47.606" v="549" actId="164"/>
          <ac:picMkLst>
            <pc:docMk/>
            <pc:sldMk cId="3322854550" sldId="260"/>
            <ac:picMk id="22" creationId="{3EA2384E-92CA-F482-0F96-0DEA345EEAFC}"/>
          </ac:picMkLst>
        </pc:pic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21" creationId="{1EF865AC-4B22-21EA-10A4-F011775767EA}"/>
          </ac:cxnSpMkLst>
        </pc:cxn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24" creationId="{567074C5-8FF2-12FF-8FAC-BDF01A485C97}"/>
          </ac:cxnSpMkLst>
        </pc:cxn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26" creationId="{23AFD54B-89A9-ED69-F79E-8E211FECF2CD}"/>
          </ac:cxnSpMkLst>
        </pc:cxn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27" creationId="{7EFD9C9D-0406-6D80-4F45-EB668B2F7802}"/>
          </ac:cxnSpMkLst>
        </pc:cxn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28" creationId="{B8BB68BC-1B60-936B-3DFB-3EE3C7F9A367}"/>
          </ac:cxnSpMkLst>
        </pc:cxn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31" creationId="{B02DEEE0-4AF1-8896-80DC-19BA88D64A04}"/>
          </ac:cxnSpMkLst>
        </pc:cxnChg>
        <pc:cxnChg chg="add mod">
          <ac:chgData name="Chakrawal, Arjun" userId="1b69a048-c6a1-4e41-816d-1e92891910c1" providerId="ADAL" clId="{6E3E3B4A-B4B0-4707-AE81-0723FF1D7A8D}" dt="2025-04-21T19:55:47.606" v="549" actId="164"/>
          <ac:cxnSpMkLst>
            <pc:docMk/>
            <pc:sldMk cId="3322854550" sldId="260"/>
            <ac:cxnSpMk id="65" creationId="{4E69F04D-52C5-CFA7-0B93-FAAD0AEEA6CD}"/>
          </ac:cxnSpMkLst>
        </pc:cxnChg>
      </pc:sldChg>
      <pc:sldChg chg="addSp delSp modSp mod">
        <pc:chgData name="Chakrawal, Arjun" userId="1b69a048-c6a1-4e41-816d-1e92891910c1" providerId="ADAL" clId="{6E3E3B4A-B4B0-4707-AE81-0723FF1D7A8D}" dt="2025-04-15T22:37:44.755" v="170" actId="21"/>
        <pc:sldMkLst>
          <pc:docMk/>
          <pc:sldMk cId="208848701" sldId="272"/>
        </pc:sldMkLst>
      </pc:sldChg>
      <pc:sldChg chg="addSp delSp modSp mod">
        <pc:chgData name="Chakrawal, Arjun" userId="1b69a048-c6a1-4e41-816d-1e92891910c1" providerId="ADAL" clId="{6E3E3B4A-B4B0-4707-AE81-0723FF1D7A8D}" dt="2025-04-11T08:53:39.198" v="133" actId="21"/>
        <pc:sldMkLst>
          <pc:docMk/>
          <pc:sldMk cId="2066281192" sldId="287"/>
        </pc:sldMkLst>
      </pc:sldChg>
      <pc:sldChg chg="addSp delSp modSp mod">
        <pc:chgData name="Chakrawal, Arjun" userId="1b69a048-c6a1-4e41-816d-1e92891910c1" providerId="ADAL" clId="{6E3E3B4A-B4B0-4707-AE81-0723FF1D7A8D}" dt="2025-04-11T08:51:38.094" v="116" actId="21"/>
        <pc:sldMkLst>
          <pc:docMk/>
          <pc:sldMk cId="1402487664" sldId="290"/>
        </pc:sldMkLst>
      </pc:sldChg>
      <pc:sldChg chg="addSp delSp modSp new mod">
        <pc:chgData name="Chakrawal, Arjun" userId="1b69a048-c6a1-4e41-816d-1e92891910c1" providerId="ADAL" clId="{6E3E3B4A-B4B0-4707-AE81-0723FF1D7A8D}" dt="2025-04-11T08:27:13.258" v="80" actId="21"/>
        <pc:sldMkLst>
          <pc:docMk/>
          <pc:sldMk cId="2553859859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9AE16-C143-4EB9-8D6B-9821D100C48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5FBB0-3229-450A-824B-B8FDBE283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3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F104-C735-3AE7-FD54-730431CB4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962BE-7BC6-49BA-50E9-71DD19429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7DD5-6588-11A8-2D7F-A96BDD0E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39B6C-548E-C60D-059D-D42AFFF0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5CDB-FA48-2C26-A530-EFBDC780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9396-BD95-D226-0082-27EF218A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CE96E-76FD-B250-686B-F3BBAFD9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F31C-839A-252F-CE3E-38CD82F7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3F64B-06C1-D560-1F28-50B5A2CE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4D51-26CB-8853-C97C-96B6BF50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1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C35AC-F2F9-6175-EEEF-E59C41A48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05B9A-B0A2-E73C-D064-11F43606E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87E7A-6043-4FBB-8A8B-4D5C0E8C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0A38-1234-A8CD-B54B-8D25B2CD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76E4-E409-BDEF-A53B-FFCDE96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3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6CCE-6F91-73E6-0ACB-9E3460C4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22E5-79AC-38F3-9C09-3D87C28A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AFB7-102D-0BE5-4324-BDCF3146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244A-D1E3-7FDA-867D-71013464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BE2E-2990-EA93-5CBE-F4769B0E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FB9F-9792-0826-A829-E66B3FF1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83B8-3E9B-85F1-0E39-9FB78C8E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CD2A-6B0A-5DB5-6B69-E43F246C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9557-6295-7674-0908-7884FCA1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84FC-E924-A7D2-B088-9B4A05C1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9713-D0B6-CD21-71DB-EDDE65BC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4B36-EF0D-19C3-D04D-0DE3528E8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D27C-0BFB-2639-189A-74A280B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8FBC0-C347-AF84-0777-60FE373C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B4079-F762-4DF7-677C-C2B2CB7C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4843-55B7-2231-00DE-124213FC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8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CE8E-D664-3BBA-7593-9142A167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3CFB-5F84-DD22-4F7B-48211B22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087D4-B385-A4A0-4EEB-525602EB4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406A3-8CDB-1F4B-1CBF-232F4F5D5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83FD8-51CA-B9A1-6867-1B9E4A7B2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4CF9B-E5D9-B042-D4F7-580A66F8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25C9F-F215-DF42-F685-AC0C2A53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D8671-13BC-D6FA-9B76-DB0970AC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C843-6938-95BC-74BE-DB3F3BC5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D7431-000E-2114-9B2F-A213C08E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A5B48-960E-A90F-B266-DB66F528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2073F-FAF5-C475-02EF-C61B409E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DDC3F-DD1A-F119-A765-547CA9C8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764BB-2236-AE03-198A-72F617C1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E2637-93AC-654E-FEAB-3F6CAE89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6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131B-8060-A231-0767-ED69606A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2AD3-BEE6-3612-6ABB-14B50479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0E9F5-A639-DC94-7DDB-06574621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D003C-F217-2275-2A41-3393B318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8E66C-0A38-E645-8DC0-07C0100C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0DEF1-9B59-85F7-DF4A-7D83B8FF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DA06-0862-D626-9C23-84BBC89B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D6E89-80CF-0F2E-A811-BAB0DD3F5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24334-0E53-3822-D615-4A293B227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BF95-7843-1CF0-F1D9-F344462F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47E41-52C3-FE69-1AE7-F5D1BE27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BC879-C7EB-5736-0D66-01C1C688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5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F7971-F7B3-656F-247D-4A22E66A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19616-57E6-A4FC-E728-3BEB7F8E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75BD-A1AE-BCAD-B053-430210B3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46C64-95C7-4F2E-97D5-F6C67B58360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1208-22F6-ABB0-84D1-F5FEE285B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D51B-6C0D-E2A9-97CA-532F526B6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EF865AC-4B22-21EA-10A4-F011775767EA}"/>
              </a:ext>
            </a:extLst>
          </p:cNvPr>
          <p:cNvCxnSpPr>
            <a:cxnSpLocks/>
            <a:stCxn id="25" idx="0"/>
            <a:endCxn id="33" idx="0"/>
          </p:cNvCxnSpPr>
          <p:nvPr/>
        </p:nvCxnSpPr>
        <p:spPr>
          <a:xfrm rot="5400000" flipH="1" flipV="1">
            <a:off x="5354451" y="209047"/>
            <a:ext cx="141192" cy="5689913"/>
          </a:xfrm>
          <a:prstGeom prst="curvedConnector3">
            <a:avLst>
              <a:gd name="adj1" fmla="val 62170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shape&#10;&#10;AI-generated content may be incorrect.">
            <a:extLst>
              <a:ext uri="{FF2B5EF4-FFF2-40B4-BE49-F238E27FC236}">
                <a16:creationId xmlns:a16="http://schemas.microsoft.com/office/drawing/2014/main" id="{3EA2384E-92CA-F482-0F96-0DEA345EE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07" y="1729118"/>
            <a:ext cx="1305835" cy="1305835"/>
          </a:xfrm>
          <a:prstGeom prst="rect">
            <a:avLst/>
          </a:prstGeom>
        </p:spPr>
      </p:pic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35E6533C-B31C-0333-CC85-A3821E757419}"/>
              </a:ext>
            </a:extLst>
          </p:cNvPr>
          <p:cNvSpPr/>
          <p:nvPr/>
        </p:nvSpPr>
        <p:spPr>
          <a:xfrm>
            <a:off x="4686262" y="3113069"/>
            <a:ext cx="1685140" cy="693177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Soil hydraulic properties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67074C5-8FF2-12FF-8FAC-BDF01A485C97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6371402" y="3459657"/>
            <a:ext cx="74607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356E782-777C-5B01-6794-9F43D574FC30}"/>
              </a:ext>
            </a:extLst>
          </p:cNvPr>
          <p:cNvSpPr/>
          <p:nvPr/>
        </p:nvSpPr>
        <p:spPr>
          <a:xfrm>
            <a:off x="1279291" y="3124599"/>
            <a:ext cx="2601599" cy="69467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Soil moisture dynamics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FD54B-89A9-ED69-F79E-8E211FECF2CD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3880890" y="3459658"/>
            <a:ext cx="805372" cy="1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D9C9D-0406-6D80-4F45-EB668B2F7802}"/>
              </a:ext>
            </a:extLst>
          </p:cNvPr>
          <p:cNvCxnSpPr>
            <a:cxnSpLocks/>
          </p:cNvCxnSpPr>
          <p:nvPr/>
        </p:nvCxnSpPr>
        <p:spPr>
          <a:xfrm flipV="1">
            <a:off x="2380475" y="2324254"/>
            <a:ext cx="0" cy="774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BB68BC-1B60-936B-3DFB-3EE3C7F9A367}"/>
              </a:ext>
            </a:extLst>
          </p:cNvPr>
          <p:cNvCxnSpPr>
            <a:cxnSpLocks/>
          </p:cNvCxnSpPr>
          <p:nvPr/>
        </p:nvCxnSpPr>
        <p:spPr>
          <a:xfrm>
            <a:off x="1614928" y="2328014"/>
            <a:ext cx="0" cy="804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3D2F87-E5FD-3ADD-06E3-DA55D05C5615}"/>
              </a:ext>
            </a:extLst>
          </p:cNvPr>
          <p:cNvSpPr txBox="1"/>
          <p:nvPr/>
        </p:nvSpPr>
        <p:spPr>
          <a:xfrm>
            <a:off x="1146626" y="1984082"/>
            <a:ext cx="9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Rainfall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A025EA-1291-6C58-B49D-0C819E9E3227}"/>
              </a:ext>
            </a:extLst>
          </p:cNvPr>
          <p:cNvSpPr txBox="1"/>
          <p:nvPr/>
        </p:nvSpPr>
        <p:spPr>
          <a:xfrm>
            <a:off x="2168718" y="1980322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2DEEE0-4AF1-8896-80DC-19BA88D64A04}"/>
              </a:ext>
            </a:extLst>
          </p:cNvPr>
          <p:cNvCxnSpPr>
            <a:cxnSpLocks/>
          </p:cNvCxnSpPr>
          <p:nvPr/>
        </p:nvCxnSpPr>
        <p:spPr>
          <a:xfrm flipH="1">
            <a:off x="508087" y="3009313"/>
            <a:ext cx="792645" cy="13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E82596-97F3-7CEB-DA5A-FFDCFDD5C053}"/>
              </a:ext>
            </a:extLst>
          </p:cNvPr>
          <p:cNvSpPr txBox="1"/>
          <p:nvPr/>
        </p:nvSpPr>
        <p:spPr>
          <a:xfrm>
            <a:off x="536860" y="2564667"/>
            <a:ext cx="10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Runoff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AD43A2-D264-6E32-E2B2-817F3A281CBA}"/>
              </a:ext>
            </a:extLst>
          </p:cNvPr>
          <p:cNvSpPr/>
          <p:nvPr/>
        </p:nvSpPr>
        <p:spPr>
          <a:xfrm>
            <a:off x="7117479" y="2983407"/>
            <a:ext cx="2305050" cy="9525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Millennial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812C4F-14E7-BBF9-B582-997102CFF301}"/>
              </a:ext>
            </a:extLst>
          </p:cNvPr>
          <p:cNvSpPr txBox="1"/>
          <p:nvPr/>
        </p:nvSpPr>
        <p:spPr>
          <a:xfrm>
            <a:off x="7012704" y="4174774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With moisture modifier from Yan et al. (2018)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F6F9BC-92BC-BADB-8BAD-37E72E992E92}"/>
                  </a:ext>
                </a:extLst>
              </p:cNvPr>
              <p:cNvSpPr txBox="1"/>
              <p:nvPr/>
            </p:nvSpPr>
            <p:spPr>
              <a:xfrm>
                <a:off x="1111303" y="3831147"/>
                <a:ext cx="319010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Runoff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leakage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F6F9BC-92BC-BADB-8BAD-37E72E992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03" y="3831147"/>
                <a:ext cx="3190104" cy="501356"/>
              </a:xfrm>
              <a:prstGeom prst="rect">
                <a:avLst/>
              </a:prstGeom>
              <a:blipFill>
                <a:blip r:embed="rId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3180FB5-07D9-AEEE-D739-09CBA8F70DF0}"/>
              </a:ext>
            </a:extLst>
          </p:cNvPr>
          <p:cNvSpPr txBox="1"/>
          <p:nvPr/>
        </p:nvSpPr>
        <p:spPr>
          <a:xfrm>
            <a:off x="4551694" y="3913164"/>
            <a:ext cx="2120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Texture: </a:t>
            </a:r>
          </a:p>
          <a:p>
            <a:pPr algn="ctr"/>
            <a:r>
              <a:rPr lang="en-US" sz="1400" dirty="0"/>
              <a:t>Loam, Sandy Loam, Silt Loam, Silty Clay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B504AC-BEB2-0171-2809-E36D29A33E2A}"/>
              </a:ext>
            </a:extLst>
          </p:cNvPr>
          <p:cNvSpPr txBox="1"/>
          <p:nvPr/>
        </p:nvSpPr>
        <p:spPr>
          <a:xfrm>
            <a:off x="9884168" y="2859492"/>
            <a:ext cx="2069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Annual Respiration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SOC at steady-state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69F04D-52C5-CFA7-0B93-FAAD0AEEA6CD}"/>
              </a:ext>
            </a:extLst>
          </p:cNvPr>
          <p:cNvCxnSpPr>
            <a:stCxn id="33" idx="3"/>
            <a:endCxn id="62" idx="1"/>
          </p:cNvCxnSpPr>
          <p:nvPr/>
        </p:nvCxnSpPr>
        <p:spPr>
          <a:xfrm>
            <a:off x="9422529" y="3459657"/>
            <a:ext cx="46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0E191C-1CFE-C9D5-BE91-0B6205F15F69}"/>
              </a:ext>
            </a:extLst>
          </p:cNvPr>
          <p:cNvSpPr txBox="1"/>
          <p:nvPr/>
        </p:nvSpPr>
        <p:spPr>
          <a:xfrm>
            <a:off x="10112768" y="2349654"/>
            <a:ext cx="112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Simulate</a:t>
            </a:r>
          </a:p>
        </p:txBody>
      </p:sp>
    </p:spTree>
    <p:extLst>
      <p:ext uri="{BB962C8B-B14F-4D97-AF65-F5344CB8AC3E}">
        <p14:creationId xmlns:p14="http://schemas.microsoft.com/office/powerpoint/2010/main" val="332285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321FD-7E2F-8EFA-6C19-A6238A5DD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2D7174E-4ECC-3514-6929-2BC063FB2194}"/>
              </a:ext>
            </a:extLst>
          </p:cNvPr>
          <p:cNvGrpSpPr/>
          <p:nvPr/>
        </p:nvGrpSpPr>
        <p:grpSpPr>
          <a:xfrm>
            <a:off x="1533701" y="511776"/>
            <a:ext cx="9623882" cy="4838967"/>
            <a:chOff x="1482901" y="511776"/>
            <a:chExt cx="9623882" cy="483896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29BE9B2-B37E-741F-FD45-EA5AF5E98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7911" y="554074"/>
              <a:ext cx="5528872" cy="4796669"/>
            </a:xfrm>
            <a:prstGeom prst="rect">
              <a:avLst/>
            </a:prstGeom>
          </p:spPr>
        </p:pic>
        <p:pic>
          <p:nvPicPr>
            <p:cNvPr id="3" name="Picture 2" descr="Diagram&#10;&#10;AI-generated content may be incorrect.">
              <a:extLst>
                <a:ext uri="{FF2B5EF4-FFF2-40B4-BE49-F238E27FC236}">
                  <a16:creationId xmlns:a16="http://schemas.microsoft.com/office/drawing/2014/main" id="{C94BACF9-8555-D8E0-8540-021E4CD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396" y="2479904"/>
              <a:ext cx="2898181" cy="287083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937EF34-D20E-7711-E1F9-09E7D833FF09}"/>
                </a:ext>
              </a:extLst>
            </p:cNvPr>
            <p:cNvGrpSpPr/>
            <p:nvPr/>
          </p:nvGrpSpPr>
          <p:grpSpPr>
            <a:xfrm>
              <a:off x="1482901" y="665663"/>
              <a:ext cx="3416938" cy="1600151"/>
              <a:chOff x="1326243" y="865020"/>
              <a:chExt cx="3416938" cy="1600151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834F7591-9054-50A6-158C-A63F11D76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26243" y="1047858"/>
                <a:ext cx="879992" cy="885178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FAF6BB45-5836-B269-F317-0A833DE31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7011"/>
              <a:stretch/>
            </p:blipFill>
            <p:spPr>
              <a:xfrm>
                <a:off x="1935272" y="865020"/>
                <a:ext cx="2807909" cy="1600151"/>
              </a:xfrm>
              <a:prstGeom prst="rect">
                <a:avLst/>
              </a:prstGeom>
            </p:spPr>
          </p:pic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BFC78EB-FFEB-495F-E5D3-6EF900F94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08008" y="3723961"/>
              <a:ext cx="726459" cy="122555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68A767-C716-AF7E-C3D0-3EDE6DCFA87B}"/>
                </a:ext>
              </a:extLst>
            </p:cNvPr>
            <p:cNvSpPr txBox="1"/>
            <p:nvPr/>
          </p:nvSpPr>
          <p:spPr>
            <a:xfrm>
              <a:off x="1482901" y="511776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(A)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ECA185-F739-F68A-905F-EDD9E9DEC2E8}"/>
                </a:ext>
              </a:extLst>
            </p:cNvPr>
            <p:cNvSpPr txBox="1"/>
            <p:nvPr/>
          </p:nvSpPr>
          <p:spPr>
            <a:xfrm>
              <a:off x="1482901" y="2805991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(B)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74E746-7D15-EB03-F621-6F1262B1D301}"/>
                </a:ext>
              </a:extLst>
            </p:cNvPr>
            <p:cNvSpPr txBox="1"/>
            <p:nvPr/>
          </p:nvSpPr>
          <p:spPr>
            <a:xfrm>
              <a:off x="5413635" y="511776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(C)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8E86162-1F59-10B8-84F4-406811224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06843" y="2117286"/>
              <a:ext cx="1298835" cy="1497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85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EAE5D-240A-C7C4-FEB3-A2AA95264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CC4D97B-E785-2704-488B-26F55B18E765}"/>
              </a:ext>
            </a:extLst>
          </p:cNvPr>
          <p:cNvGrpSpPr/>
          <p:nvPr/>
        </p:nvGrpSpPr>
        <p:grpSpPr>
          <a:xfrm>
            <a:off x="-860078" y="-685800"/>
            <a:ext cx="15279340" cy="7019270"/>
            <a:chOff x="-860078" y="-685800"/>
            <a:chExt cx="15279340" cy="70192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3C7CC1-FD2B-0AB8-2570-DF103B4B35FA}"/>
                </a:ext>
              </a:extLst>
            </p:cNvPr>
            <p:cNvSpPr txBox="1"/>
            <p:nvPr/>
          </p:nvSpPr>
          <p:spPr>
            <a:xfrm>
              <a:off x="2232275" y="-68580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(A)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E2C1AA-4709-3D59-0DA1-23D72EC222A8}"/>
                </a:ext>
              </a:extLst>
            </p:cNvPr>
            <p:cNvSpPr txBox="1"/>
            <p:nvPr/>
          </p:nvSpPr>
          <p:spPr>
            <a:xfrm>
              <a:off x="9917166" y="-685800"/>
              <a:ext cx="612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(B)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95A346-2E55-A5C9-E740-DC5D35FD4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60078" y="-162580"/>
              <a:ext cx="6792565" cy="393065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604AF225-FC2A-3A00-AAF3-6265A4C6C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27737" y="-162580"/>
              <a:ext cx="8391525" cy="6496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149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6020</TotalTime>
  <Words>66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Chakrawal, Arjun</dc:creator>
  <cp:lastModifiedBy>Chakrawal, Arjun</cp:lastModifiedBy>
  <cp:revision>133</cp:revision>
  <dcterms:created xsi:type="dcterms:W3CDTF">2025-02-12T11:13:02Z</dcterms:created>
  <dcterms:modified xsi:type="dcterms:W3CDTF">2025-06-28T05:09:34Z</dcterms:modified>
</cp:coreProperties>
</file>