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61D4-DBEF-4849-88EE-D077936C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369B3-83BD-4A98-B667-1D1A750F2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9ACDF-194E-46F8-BC61-E50CEB79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654D-9CB7-49D3-A626-37191B13DB8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5538D-CD9D-4A22-ADF5-77906CAB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8B394-122B-477F-9660-182F7260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5D5F-A52F-4A09-A541-70E09754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5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AB5C-D981-4624-A4DB-6CC5F3BB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B9EA6-0E4E-419F-AE2E-2ED931EE3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9BFDC-D8DB-44D3-805E-E39EC61B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654D-9CB7-49D3-A626-37191B13DB8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0A81-E85A-42D6-86CE-FE2EBB3B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8730-27CD-4999-B410-BFF3D5CA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5D5F-A52F-4A09-A541-70E09754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E6975-DAE7-4FD8-83E6-11D1F324F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5490F-7035-4574-97E4-DEF213338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5DBA-9512-481E-B544-BE28E77D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654D-9CB7-49D3-A626-37191B13DB8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28AA-5B97-45DD-8DAD-CE1212AC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F018D-F417-4E01-A6DA-B7FE128C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5D5F-A52F-4A09-A541-70E09754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7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4524-B33A-40B7-8498-EE9894A5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E58B-63AC-49AF-AE22-2E3A767A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73C45-20AA-40D2-BA2E-87449F1F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654D-9CB7-49D3-A626-37191B13DB8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66EBD-A9C0-47E8-BF05-80B4BD31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C810D-8DE1-4AB2-9B34-9441FD28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5D5F-A52F-4A09-A541-70E09754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6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0941-7CAA-4891-9746-B53196A1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C85E0-FE2D-4977-A5DD-94FDC1E5C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4842F-51BA-4B87-B9F2-A921EA13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654D-9CB7-49D3-A626-37191B13DB8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A5EA-D940-4D78-95C1-A4636191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260F6-7E75-42E3-BC95-E7BBEB5D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5D5F-A52F-4A09-A541-70E09754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A41-07CE-483B-959D-05532AA7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3D56-D011-4220-B538-AC06F8D76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A2A69-A645-486B-BD2E-C2C2B476B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1A4F-4D58-47AC-B810-4E748E2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654D-9CB7-49D3-A626-37191B13DB8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5EEE5-D130-4433-89BC-31D14D8F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A8019-EF4A-4D37-8DC8-E0A72FF5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5D5F-A52F-4A09-A541-70E09754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6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7729-6685-464E-8339-1A59FB16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63650-01CF-4A2E-98FD-7EDC10438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FE0B8-13C1-4FC1-84E6-E9EE33546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56104-2C5A-4239-B0BD-916B77168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58069-84C2-430D-98A1-1EF1A41FA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81722-E116-4D18-8548-112AA261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654D-9CB7-49D3-A626-37191B13DB8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80958-438F-4161-A545-EEFF3540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91D77-2808-4147-A300-D3D861FD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5D5F-A52F-4A09-A541-70E09754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1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8937-A9B5-426D-A7A5-385D216D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870B4-569B-4809-8092-B30B2A58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654D-9CB7-49D3-A626-37191B13DB8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068C6-0E8C-40AB-BFE2-32C3493A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1B4AA-83BC-4A91-A737-02BD699B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5D5F-A52F-4A09-A541-70E09754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9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49265-9440-4E42-A5A0-AA8BB51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654D-9CB7-49D3-A626-37191B13DB8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EEB63-C08A-412C-98B5-050AD6CD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2DF4F-3D1E-4747-83DC-3BD9F9B6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5D5F-A52F-4A09-A541-70E09754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4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756D-E9B1-41FB-9B76-B155FC9B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3EEF-C763-473A-B357-73116B196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85A1D-5B86-42F9-B496-FDBF71C5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2F599-975E-429D-A789-443B1250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654D-9CB7-49D3-A626-37191B13DB8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A6B69-C884-44DA-94B0-91D8C6EB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A9690-FA54-44EB-9597-C4A9D2AE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5D5F-A52F-4A09-A541-70E09754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4B7E-BF1E-42D0-8BF2-66F2781B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02D94-5BC1-44DC-A2EC-D8C9EAA8A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14130-42ED-4500-B292-1D9BAB10A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370CF-BE49-472B-B751-4AC68C9D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654D-9CB7-49D3-A626-37191B13DB8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DFC18-C604-4E40-8385-B3A251BF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82D8B-F39A-415B-BC87-4F7C903A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5D5F-A52F-4A09-A541-70E09754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85AA4-5B29-45D8-BF64-513C8175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16C95-5497-45F9-9B05-A4E4319AD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DCBDD-D0F8-4E3F-97C0-645D7C97A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C654D-9CB7-49D3-A626-37191B13DB8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BE818-9AD3-4A9D-ABF2-A2157A155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F26CE-1D54-4BE6-8C8D-074681B72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C5D5F-A52F-4A09-A541-70E09754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F252530-E4DC-4769-94B7-5CB6C633474A}"/>
              </a:ext>
            </a:extLst>
          </p:cNvPr>
          <p:cNvGrpSpPr/>
          <p:nvPr/>
        </p:nvGrpSpPr>
        <p:grpSpPr>
          <a:xfrm>
            <a:off x="1571767" y="937352"/>
            <a:ext cx="9048465" cy="4983296"/>
            <a:chOff x="786414" y="1244001"/>
            <a:chExt cx="9048465" cy="4983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FC0095-FC1F-43F9-94F0-B897A53C54D1}"/>
                </a:ext>
              </a:extLst>
            </p:cNvPr>
            <p:cNvSpPr/>
            <p:nvPr/>
          </p:nvSpPr>
          <p:spPr>
            <a:xfrm>
              <a:off x="2196123" y="1344247"/>
              <a:ext cx="2414954" cy="38373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DED3D4-5015-42E5-9ACD-87E753060707}"/>
                </a:ext>
              </a:extLst>
            </p:cNvPr>
            <p:cNvSpPr/>
            <p:nvPr/>
          </p:nvSpPr>
          <p:spPr>
            <a:xfrm>
              <a:off x="4517287" y="507218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FA9669A-5A62-42F3-AD81-54798D97E7EF}"/>
                </a:ext>
              </a:extLst>
            </p:cNvPr>
            <p:cNvSpPr/>
            <p:nvPr/>
          </p:nvSpPr>
          <p:spPr>
            <a:xfrm>
              <a:off x="4517287" y="1270783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CEFF2F1-C983-4E2C-80EA-50F106663607}"/>
                </a:ext>
              </a:extLst>
            </p:cNvPr>
            <p:cNvSpPr/>
            <p:nvPr/>
          </p:nvSpPr>
          <p:spPr>
            <a:xfrm>
              <a:off x="3966303" y="507218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E62E95-6A4A-49C0-94AC-1E33801001F0}"/>
                </a:ext>
              </a:extLst>
            </p:cNvPr>
            <p:cNvSpPr/>
            <p:nvPr/>
          </p:nvSpPr>
          <p:spPr>
            <a:xfrm>
              <a:off x="3966303" y="1270783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F50412-CEB9-489E-9503-A824A4C37415}"/>
                </a:ext>
              </a:extLst>
            </p:cNvPr>
            <p:cNvSpPr/>
            <p:nvPr/>
          </p:nvSpPr>
          <p:spPr>
            <a:xfrm>
              <a:off x="2117965" y="1270783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1472D14-F577-4CE8-9EAF-0EE7A590AB4C}"/>
                </a:ext>
              </a:extLst>
            </p:cNvPr>
            <p:cNvSpPr/>
            <p:nvPr/>
          </p:nvSpPr>
          <p:spPr>
            <a:xfrm>
              <a:off x="2117965" y="507218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14365F-6DF9-402A-97FF-47124544FA14}"/>
                </a:ext>
              </a:extLst>
            </p:cNvPr>
            <p:cNvSpPr/>
            <p:nvPr/>
          </p:nvSpPr>
          <p:spPr>
            <a:xfrm>
              <a:off x="2643569" y="1244001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295E6B-47E4-495E-B298-7DD0BFEB9B34}"/>
                </a:ext>
              </a:extLst>
            </p:cNvPr>
            <p:cNvSpPr/>
            <p:nvPr/>
          </p:nvSpPr>
          <p:spPr>
            <a:xfrm>
              <a:off x="786414" y="5181601"/>
              <a:ext cx="1239525" cy="721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Load cell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6511DF-79AD-472A-9EA7-DD66D71727FA}"/>
                </a:ext>
              </a:extLst>
            </p:cNvPr>
            <p:cNvSpPr/>
            <p:nvPr/>
          </p:nvSpPr>
          <p:spPr>
            <a:xfrm>
              <a:off x="786414" y="4446955"/>
              <a:ext cx="1239525" cy="625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Ground station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0231CB-6C69-45CD-B4AD-8989559909BF}"/>
                </a:ext>
              </a:extLst>
            </p:cNvPr>
            <p:cNvSpPr/>
            <p:nvPr/>
          </p:nvSpPr>
          <p:spPr>
            <a:xfrm>
              <a:off x="4822090" y="3344985"/>
              <a:ext cx="2414955" cy="1865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Tarp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168D68D-2E48-42DE-9A9B-FF2A6F534935}"/>
                </a:ext>
              </a:extLst>
            </p:cNvPr>
            <p:cNvSpPr/>
            <p:nvPr/>
          </p:nvSpPr>
          <p:spPr>
            <a:xfrm>
              <a:off x="4700167" y="4947137"/>
              <a:ext cx="1280160" cy="128016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Balloon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D7E699-C870-449D-BAA5-79A2C947B2FD}"/>
                </a:ext>
              </a:extLst>
            </p:cNvPr>
            <p:cNvSpPr/>
            <p:nvPr/>
          </p:nvSpPr>
          <p:spPr>
            <a:xfrm>
              <a:off x="6689969" y="2119535"/>
              <a:ext cx="3144910" cy="2085142"/>
            </a:xfrm>
            <a:prstGeom prst="rect">
              <a:avLst/>
            </a:prstGeom>
            <a:solidFill>
              <a:srgbClr val="ED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Tent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4EF562-7474-48C2-BC4F-01A893BE5052}"/>
                </a:ext>
              </a:extLst>
            </p:cNvPr>
            <p:cNvSpPr/>
            <p:nvPr/>
          </p:nvSpPr>
          <p:spPr>
            <a:xfrm>
              <a:off x="5845908" y="4806462"/>
              <a:ext cx="1253581" cy="2657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 Tank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44B500-39B1-4295-9B9B-7F9D639FF875}"/>
                </a:ext>
              </a:extLst>
            </p:cNvPr>
            <p:cNvCxnSpPr>
              <a:stCxn id="6" idx="1"/>
              <a:endCxn id="7" idx="3"/>
            </p:cNvCxnSpPr>
            <p:nvPr/>
          </p:nvCxnSpPr>
          <p:spPr>
            <a:xfrm flipV="1">
              <a:off x="4544069" y="1426881"/>
              <a:ext cx="0" cy="367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41AB45-B41A-42E0-840B-734C4EC7B3B7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4122401" y="1426881"/>
              <a:ext cx="421668" cy="367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7D0067-EAD2-48FD-A587-5D62BF7E6CAB}"/>
                </a:ext>
              </a:extLst>
            </p:cNvPr>
            <p:cNvCxnSpPr>
              <a:cxnSpLocks/>
              <a:stCxn id="8" idx="7"/>
              <a:endCxn id="9" idx="5"/>
            </p:cNvCxnSpPr>
            <p:nvPr/>
          </p:nvCxnSpPr>
          <p:spPr>
            <a:xfrm flipV="1">
              <a:off x="4122401" y="1426881"/>
              <a:ext cx="0" cy="367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D3EAD4-CA55-4593-89E7-983F86113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8796" y="1400099"/>
              <a:ext cx="421668" cy="367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BFD50E-0AA1-46A7-8F7D-2B99F962BE1E}"/>
                </a:ext>
              </a:extLst>
            </p:cNvPr>
            <p:cNvSpPr/>
            <p:nvPr/>
          </p:nvSpPr>
          <p:spPr>
            <a:xfrm>
              <a:off x="2826449" y="2930769"/>
              <a:ext cx="1084939" cy="4142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0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71E0E0F-F1A0-4479-94B7-1B4EE24CF191}"/>
              </a:ext>
            </a:extLst>
          </p:cNvPr>
          <p:cNvGrpSpPr/>
          <p:nvPr/>
        </p:nvGrpSpPr>
        <p:grpSpPr>
          <a:xfrm>
            <a:off x="0" y="-123089"/>
            <a:ext cx="11496431" cy="6883397"/>
            <a:chOff x="0" y="-123089"/>
            <a:chExt cx="11496431" cy="68833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CEFF1D-10B0-4B5D-96A6-7C4A5D50732D}"/>
                </a:ext>
              </a:extLst>
            </p:cNvPr>
            <p:cNvSpPr/>
            <p:nvPr/>
          </p:nvSpPr>
          <p:spPr>
            <a:xfrm>
              <a:off x="871417" y="2915139"/>
              <a:ext cx="5595815" cy="22977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Board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EBB6E6D-BBF5-4893-A6EB-47640B2D3552}"/>
                </a:ext>
              </a:extLst>
            </p:cNvPr>
            <p:cNvSpPr/>
            <p:nvPr/>
          </p:nvSpPr>
          <p:spPr>
            <a:xfrm>
              <a:off x="4189048" y="3649786"/>
              <a:ext cx="1195754" cy="15630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Load cell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2AAE07C-6A67-4349-BDA9-DAA6F4BFB219}"/>
                </a:ext>
              </a:extLst>
            </p:cNvPr>
            <p:cNvSpPr/>
            <p:nvPr/>
          </p:nvSpPr>
          <p:spPr>
            <a:xfrm>
              <a:off x="4329725" y="1379415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7C31D7-A8CF-4114-90F0-5EA05BCF02FE}"/>
                </a:ext>
              </a:extLst>
            </p:cNvPr>
            <p:cNvCxnSpPr>
              <a:stCxn id="2" idx="0"/>
              <a:endCxn id="3" idx="4"/>
            </p:cNvCxnSpPr>
            <p:nvPr/>
          </p:nvCxnSpPr>
          <p:spPr>
            <a:xfrm flipV="1">
              <a:off x="4786925" y="2293815"/>
              <a:ext cx="0" cy="1355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39AE7D-5DEA-4A57-B143-15AF9D1B61AC}"/>
                </a:ext>
              </a:extLst>
            </p:cNvPr>
            <p:cNvCxnSpPr>
              <a:stCxn id="3" idx="0"/>
            </p:cNvCxnSpPr>
            <p:nvPr/>
          </p:nvCxnSpPr>
          <p:spPr>
            <a:xfrm flipH="1" flipV="1">
              <a:off x="4786924" y="476738"/>
              <a:ext cx="1" cy="9026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BDE007-EF03-4DE7-802F-51DD4C5A5D59}"/>
                </a:ext>
              </a:extLst>
            </p:cNvPr>
            <p:cNvSpPr/>
            <p:nvPr/>
          </p:nvSpPr>
          <p:spPr>
            <a:xfrm>
              <a:off x="4650153" y="1008183"/>
              <a:ext cx="273536" cy="4923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FD03C3-5A37-414A-A159-76E94F375A6E}"/>
                </a:ext>
              </a:extLst>
            </p:cNvPr>
            <p:cNvSpPr/>
            <p:nvPr/>
          </p:nvSpPr>
          <p:spPr>
            <a:xfrm>
              <a:off x="4589593" y="2006596"/>
              <a:ext cx="273536" cy="4923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E1F884-6095-48E5-B428-FC2992551E26}"/>
                </a:ext>
              </a:extLst>
            </p:cNvPr>
            <p:cNvSpPr/>
            <p:nvPr/>
          </p:nvSpPr>
          <p:spPr>
            <a:xfrm>
              <a:off x="3735759" y="1254368"/>
              <a:ext cx="609600" cy="6447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3F881B-BA29-4DB5-89B3-445A61C5E342}"/>
                </a:ext>
              </a:extLst>
            </p:cNvPr>
            <p:cNvSpPr/>
            <p:nvPr/>
          </p:nvSpPr>
          <p:spPr>
            <a:xfrm>
              <a:off x="4956910" y="726830"/>
              <a:ext cx="1764319" cy="6447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Mooring tether carabiner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418AC43-FC51-45F7-9816-88F47C5F479C}"/>
                </a:ext>
              </a:extLst>
            </p:cNvPr>
            <p:cNvSpPr/>
            <p:nvPr/>
          </p:nvSpPr>
          <p:spPr>
            <a:xfrm>
              <a:off x="2853599" y="2301630"/>
              <a:ext cx="1764319" cy="6447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Load cell tether carabiner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EC227AA-BC8B-43ED-8828-4F1676A9CF35}"/>
                </a:ext>
              </a:extLst>
            </p:cNvPr>
            <p:cNvSpPr/>
            <p:nvPr/>
          </p:nvSpPr>
          <p:spPr>
            <a:xfrm>
              <a:off x="5181595" y="2192218"/>
              <a:ext cx="1764319" cy="6447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Safety tether carabiner</a:t>
              </a: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E0E777E1-E5BE-4B31-972F-069F0B6AD325}"/>
                </a:ext>
              </a:extLst>
            </p:cNvPr>
            <p:cNvSpPr/>
            <p:nvPr/>
          </p:nvSpPr>
          <p:spPr>
            <a:xfrm>
              <a:off x="4970592" y="-123089"/>
              <a:ext cx="5822407" cy="4867031"/>
            </a:xfrm>
            <a:prstGeom prst="arc">
              <a:avLst>
                <a:gd name="adj1" fmla="val 5273424"/>
                <a:gd name="adj2" fmla="val 108775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F7AB897-1A65-4813-B81A-03B215B0E85F}"/>
                </a:ext>
              </a:extLst>
            </p:cNvPr>
            <p:cNvGrpSpPr/>
            <p:nvPr/>
          </p:nvGrpSpPr>
          <p:grpSpPr>
            <a:xfrm>
              <a:off x="7791939" y="4009293"/>
              <a:ext cx="1398954" cy="2751015"/>
              <a:chOff x="7745047" y="3821724"/>
              <a:chExt cx="1398954" cy="2751015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2B83651F-0031-4199-A3ED-DAEFD23D5495}"/>
                  </a:ext>
                </a:extLst>
              </p:cNvPr>
              <p:cNvSpPr/>
              <p:nvPr/>
            </p:nvSpPr>
            <p:spPr>
              <a:xfrm rot="10800000">
                <a:off x="7862278" y="4634524"/>
                <a:ext cx="1164492" cy="1938215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140E2E2-43AD-424A-B44A-C31DC24F601B}"/>
                  </a:ext>
                </a:extLst>
              </p:cNvPr>
              <p:cNvSpPr/>
              <p:nvPr/>
            </p:nvSpPr>
            <p:spPr>
              <a:xfrm>
                <a:off x="7745047" y="3821724"/>
                <a:ext cx="1398954" cy="812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Stake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E4BADA-9F35-433E-AC83-831B89CE583F}"/>
                </a:ext>
              </a:extLst>
            </p:cNvPr>
            <p:cNvSpPr/>
            <p:nvPr/>
          </p:nvSpPr>
          <p:spPr>
            <a:xfrm>
              <a:off x="4908059" y="2004647"/>
              <a:ext cx="273536" cy="4923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10756B-FC80-4133-AE4A-4B66153ADA8A}"/>
                </a:ext>
              </a:extLst>
            </p:cNvPr>
            <p:cNvSpPr/>
            <p:nvPr/>
          </p:nvSpPr>
          <p:spPr>
            <a:xfrm>
              <a:off x="0" y="5228493"/>
              <a:ext cx="11496431" cy="6213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41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E4117A7-4E91-4796-88F8-C3E840BE9FEC}"/>
              </a:ext>
            </a:extLst>
          </p:cNvPr>
          <p:cNvGrpSpPr/>
          <p:nvPr/>
        </p:nvGrpSpPr>
        <p:grpSpPr>
          <a:xfrm>
            <a:off x="0" y="-766926"/>
            <a:ext cx="11496431" cy="7955231"/>
            <a:chOff x="0" y="-766926"/>
            <a:chExt cx="11496431" cy="795523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97D1894-8253-4452-A154-45D5C2960580}"/>
                </a:ext>
              </a:extLst>
            </p:cNvPr>
            <p:cNvGrpSpPr/>
            <p:nvPr/>
          </p:nvGrpSpPr>
          <p:grpSpPr>
            <a:xfrm>
              <a:off x="3203864" y="4437290"/>
              <a:ext cx="1398954" cy="2751015"/>
              <a:chOff x="7791939" y="4009293"/>
              <a:chExt cx="1398954" cy="2751015"/>
            </a:xfrm>
          </p:grpSpPr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2511525B-42AE-4C47-A1F4-AD6E8D220612}"/>
                  </a:ext>
                </a:extLst>
              </p:cNvPr>
              <p:cNvSpPr/>
              <p:nvPr/>
            </p:nvSpPr>
            <p:spPr>
              <a:xfrm rot="10800000">
                <a:off x="7909170" y="4822093"/>
                <a:ext cx="1164492" cy="1938215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15AB056-1F48-4D39-BBA3-890CE5CE86D4}"/>
                  </a:ext>
                </a:extLst>
              </p:cNvPr>
              <p:cNvSpPr/>
              <p:nvPr/>
            </p:nvSpPr>
            <p:spPr>
              <a:xfrm>
                <a:off x="7791939" y="4009293"/>
                <a:ext cx="1398954" cy="812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Stake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DBCA8F-3CBF-48F1-804A-0C8DA534E9E0}"/>
                </a:ext>
              </a:extLst>
            </p:cNvPr>
            <p:cNvSpPr/>
            <p:nvPr/>
          </p:nvSpPr>
          <p:spPr>
            <a:xfrm>
              <a:off x="8456246" y="4913533"/>
              <a:ext cx="3040185" cy="721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He Tank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7104B4-D71C-42B5-B56D-08D2900B5108}"/>
                </a:ext>
              </a:extLst>
            </p:cNvPr>
            <p:cNvSpPr/>
            <p:nvPr/>
          </p:nvSpPr>
          <p:spPr>
            <a:xfrm>
              <a:off x="5342593" y="2740990"/>
              <a:ext cx="764349" cy="812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Fish scale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7D83073-BF0C-47D8-9249-E74D6008B1A0}"/>
                </a:ext>
              </a:extLst>
            </p:cNvPr>
            <p:cNvGrpSpPr/>
            <p:nvPr/>
          </p:nvGrpSpPr>
          <p:grpSpPr>
            <a:xfrm>
              <a:off x="5025293" y="4437290"/>
              <a:ext cx="1398954" cy="2751015"/>
              <a:chOff x="7791939" y="4009293"/>
              <a:chExt cx="1398954" cy="2751015"/>
            </a:xfrm>
          </p:grpSpPr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A38D059B-7EAC-4380-8F7C-E3653B3624EC}"/>
                  </a:ext>
                </a:extLst>
              </p:cNvPr>
              <p:cNvSpPr/>
              <p:nvPr/>
            </p:nvSpPr>
            <p:spPr>
              <a:xfrm rot="10800000">
                <a:off x="7909170" y="4822093"/>
                <a:ext cx="1164492" cy="1938215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341313D-423C-4865-B9D6-0CCAF9086F06}"/>
                  </a:ext>
                </a:extLst>
              </p:cNvPr>
              <p:cNvSpPr/>
              <p:nvPr/>
            </p:nvSpPr>
            <p:spPr>
              <a:xfrm>
                <a:off x="7791939" y="4009293"/>
                <a:ext cx="1398954" cy="812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Stake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8D1C0D-32FA-4231-8EF3-65BF61E765B9}"/>
                </a:ext>
              </a:extLst>
            </p:cNvPr>
            <p:cNvSpPr/>
            <p:nvPr/>
          </p:nvSpPr>
          <p:spPr>
            <a:xfrm>
              <a:off x="0" y="5634893"/>
              <a:ext cx="11496431" cy="72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Grass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B36AB91-ECA9-4E5E-A6AB-68F5DE03A0FD}"/>
                </a:ext>
              </a:extLst>
            </p:cNvPr>
            <p:cNvGrpSpPr/>
            <p:nvPr/>
          </p:nvGrpSpPr>
          <p:grpSpPr>
            <a:xfrm>
              <a:off x="4516847" y="-766926"/>
              <a:ext cx="2384572" cy="2624417"/>
              <a:chOff x="4587187" y="-756545"/>
              <a:chExt cx="2384572" cy="262441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A2FC247-07A9-47ED-8644-E60B08994586}"/>
                  </a:ext>
                </a:extLst>
              </p:cNvPr>
              <p:cNvSpPr/>
              <p:nvPr/>
            </p:nvSpPr>
            <p:spPr>
              <a:xfrm>
                <a:off x="4587187" y="-756545"/>
                <a:ext cx="2384572" cy="2229236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Balloon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3894ED9-B478-41E6-8028-E5144CE95267}"/>
                  </a:ext>
                </a:extLst>
              </p:cNvPr>
              <p:cNvSpPr/>
              <p:nvPr/>
            </p:nvSpPr>
            <p:spPr>
              <a:xfrm>
                <a:off x="5650523" y="1472691"/>
                <a:ext cx="281354" cy="38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9DE5A61-E775-4D7D-A1D4-7C942EBA2CB2}"/>
                  </a:ext>
                </a:extLst>
              </p:cNvPr>
              <p:cNvSpPr/>
              <p:nvPr/>
            </p:nvSpPr>
            <p:spPr>
              <a:xfrm>
                <a:off x="5259754" y="1797534"/>
                <a:ext cx="1070707" cy="703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7D9018-4FA4-4140-88DC-F6B2342C2518}"/>
                </a:ext>
              </a:extLst>
            </p:cNvPr>
            <p:cNvSpPr/>
            <p:nvPr/>
          </p:nvSpPr>
          <p:spPr>
            <a:xfrm>
              <a:off x="5630983" y="2500923"/>
              <a:ext cx="183664" cy="3204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DC1625-6EFF-44FA-815D-7B7ACD6C72D2}"/>
                </a:ext>
              </a:extLst>
            </p:cNvPr>
            <p:cNvSpPr/>
            <p:nvPr/>
          </p:nvSpPr>
          <p:spPr>
            <a:xfrm>
              <a:off x="5630983" y="3514894"/>
              <a:ext cx="183664" cy="3204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4AE6C1-AF90-4578-A6A7-4D699B5291A0}"/>
                </a:ext>
              </a:extLst>
            </p:cNvPr>
            <p:cNvCxnSpPr>
              <a:cxnSpLocks/>
              <a:stCxn id="32" idx="0"/>
              <a:endCxn id="30" idx="0"/>
            </p:cNvCxnSpPr>
            <p:nvPr/>
          </p:nvCxnSpPr>
          <p:spPr>
            <a:xfrm flipV="1">
              <a:off x="5722815" y="1787153"/>
              <a:ext cx="1953" cy="713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56BE75B-F9B6-4414-8278-447A73476F62}"/>
                </a:ext>
              </a:extLst>
            </p:cNvPr>
            <p:cNvCxnSpPr>
              <a:cxnSpLocks/>
              <a:stCxn id="24" idx="0"/>
              <a:endCxn id="33" idx="2"/>
            </p:cNvCxnSpPr>
            <p:nvPr/>
          </p:nvCxnSpPr>
          <p:spPr>
            <a:xfrm flipH="1" flipV="1">
              <a:off x="5722815" y="3835325"/>
              <a:ext cx="1955" cy="601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64D4AA34-F82D-4016-AC37-AE505D36E176}"/>
                </a:ext>
              </a:extLst>
            </p:cNvPr>
            <p:cNvSpPr/>
            <p:nvPr/>
          </p:nvSpPr>
          <p:spPr>
            <a:xfrm flipH="1">
              <a:off x="1803400" y="-730724"/>
              <a:ext cx="3476671" cy="5168014"/>
            </a:xfrm>
            <a:prstGeom prst="arc">
              <a:avLst>
                <a:gd name="adj1" fmla="val 5273424"/>
                <a:gd name="adj2" fmla="val 1082530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3DE1114-AEFD-4265-8D9F-E818D8A41210}"/>
                </a:ext>
              </a:extLst>
            </p:cNvPr>
            <p:cNvSpPr/>
            <p:nvPr/>
          </p:nvSpPr>
          <p:spPr>
            <a:xfrm>
              <a:off x="3745915" y="2870124"/>
              <a:ext cx="1170352" cy="6447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Safety tether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F73DD1-ABFC-4E54-AE51-ED8AFAC096F4}"/>
                </a:ext>
              </a:extLst>
            </p:cNvPr>
            <p:cNvSpPr/>
            <p:nvPr/>
          </p:nvSpPr>
          <p:spPr>
            <a:xfrm>
              <a:off x="6161649" y="1332325"/>
              <a:ext cx="1170352" cy="6447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Inflation handles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EAEDF2B-694D-4557-9004-57E04027D42F}"/>
                </a:ext>
              </a:extLst>
            </p:cNvPr>
            <p:cNvSpPr/>
            <p:nvPr/>
          </p:nvSpPr>
          <p:spPr>
            <a:xfrm>
              <a:off x="5471453" y="2226204"/>
              <a:ext cx="1751133" cy="6447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Carabiner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2CA9A5C-9AD0-4F3D-8337-FD4504922E94}"/>
                </a:ext>
              </a:extLst>
            </p:cNvPr>
            <p:cNvSpPr/>
            <p:nvPr/>
          </p:nvSpPr>
          <p:spPr>
            <a:xfrm>
              <a:off x="5471452" y="3386120"/>
              <a:ext cx="1751133" cy="6447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Carabiner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48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Yoder</dc:creator>
  <cp:lastModifiedBy>Christopher Yoder</cp:lastModifiedBy>
  <cp:revision>7</cp:revision>
  <dcterms:created xsi:type="dcterms:W3CDTF">2019-08-04T14:55:04Z</dcterms:created>
  <dcterms:modified xsi:type="dcterms:W3CDTF">2019-08-06T01:45:35Z</dcterms:modified>
</cp:coreProperties>
</file>