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9CAB-C8AB-4323-8564-1222B8C9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4E52-6659-467D-BE9F-3C5D777B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BA25-8BB0-4F88-9FFA-379988D0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339C-398B-4576-8E77-B3235C84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8E1C-A713-4FE6-98AA-04DD87ED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081F-81C4-4DF3-B50F-4763410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BC097-89B6-4336-BF00-9AB702EDB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AF18-EDA2-4479-91B1-5AFE7693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441A-65EF-4839-9293-3017B66D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7E34-EB77-47E2-8FA2-A3491A6E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28ABD-B935-4DDD-A95F-411D7D562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FA228-093C-4890-8356-00E792530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7081-630F-4AE8-9F8B-1DFBA32E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A951-68A6-41E9-BF17-56A0928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E5A9-BB5F-42D0-A68C-FCF8D38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5B9A-5A24-4A3A-B64B-88999900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1E81-69F6-44E0-80EE-249E25A0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D4639-C038-4964-9741-E398F092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BB46-2FDB-4FD2-B7D9-EC1BA8AE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3FEA-7943-4674-8679-54D853AB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016C-B0FF-4E55-A815-997B13A8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3868-F3EE-4D9C-9866-0D935583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79AC-E982-41C7-B533-B2269EC1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A32B-00F8-4EBB-8329-8C64F12C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B9F5-9935-4C1D-B0CF-DA02741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0873-EEFA-455F-AD4C-B040E6A3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D5B1-89BD-48CB-91B9-DD84D8CC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4080-23BE-45E9-93A5-B5D7CBCC3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68DE1-C6EB-4DC7-9DB4-84D9C9FB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D13F-8C3F-4B76-966B-B9580C4F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678A-C76A-4472-A1A1-33B89F09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476B-28E2-4BB1-A0DE-0FDF7737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696A-7E33-489B-A7C4-0ABA220C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18C3-91A7-4B34-95F0-28BD6C0C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B4C25-E8EC-4A13-ABAA-E2839B8D5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926F-82B7-430C-86A0-D95001B1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39135-D868-4252-A444-58C66EE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AD703-4EC0-489D-82FD-9094D5EC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8CD82-CEB6-4899-BF6F-34C3DE0F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E629-03D9-418F-B312-43FFF4AD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52600-AA30-4C88-B8E6-693B20B2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8283-3680-48FB-9F12-4A0DBA3D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7F683-7BF2-4152-AE07-2DEDFFF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0DB13-F124-4EB6-A0E7-A4389C23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E37CF-DD49-4E92-8E9C-23D91BCE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C11A1-9BEF-4C3E-A906-4E372D7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4429-EF0A-4D00-A584-17D51CBC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6E477-F71F-4B71-BB9D-56D2C87F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3DED1-7A9B-4C78-A173-3AC4B094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F1723-6D32-4238-9C5E-6DB0BDC0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BB66-DFCD-45D3-B019-1D86EF7C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65B6-41B1-4B7B-9929-34CBCCC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7486-E39B-4C66-8D52-E253D013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C62F7-C1AA-42B1-BA16-6EF70C443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0154-979F-4E8E-BB10-E8D6A6A6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9255B-C998-448D-BC3E-157F0918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5EC6A-5AF9-4BB6-9A6C-32D1CF1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8DFB2-39AB-49E3-85D6-04D470B6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F6D5C-616E-4E9E-8A41-FAB58FE3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74E3-1C43-4323-B533-192221AF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FA25-D913-4984-B7D7-332B31A19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C672-B605-4E16-8A6F-50FF79226BD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4BC2-17E0-42AB-9AA7-CD49A8017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29C4-15A8-4D16-920F-5F96ED160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C1E0-E0CE-4589-B7EF-000FF187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CD7C-8D9C-4456-A6FC-3F74DC4B4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13450"/>
          </a:xfrm>
        </p:spPr>
        <p:txBody>
          <a:bodyPr/>
          <a:lstStyle/>
          <a:p>
            <a:pPr algn="l"/>
            <a:r>
              <a:rPr lang="en-US" dirty="0"/>
              <a:t>Comparison of control methods</a:t>
            </a:r>
          </a:p>
        </p:txBody>
      </p:sp>
    </p:spTree>
    <p:extLst>
      <p:ext uri="{BB962C8B-B14F-4D97-AF65-F5344CB8AC3E}">
        <p14:creationId xmlns:p14="http://schemas.microsoft.com/office/powerpoint/2010/main" val="220854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0C281F-A497-48BB-9991-0C468A39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point 70 deg/s, Cone angle 15 deg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F48387A-E827-4A1F-827E-3969A85DB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3713BF4-0B48-44F8-AC72-1721587D0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7655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19C4-5E40-4B6F-BB0B-0BCE3BB2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Work, power, and distance traveled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18842-2919-4F99-A0A0-9773ACDB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4424"/>
            <a:ext cx="4258407" cy="319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F7D20-97F3-400E-A5E7-A5A12EBC3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96" y="1974424"/>
            <a:ext cx="4258407" cy="319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A3BF-6863-43DD-8A92-BF7C861D3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4" y="1974424"/>
            <a:ext cx="4258407" cy="31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1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A17D-30D2-414E-B5DE-98696125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point 50 deg/s, Cone angle 20 deg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A59BF-C31B-44F1-A883-25956F585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4E5801-C624-4C61-ACD3-1D2592399A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31249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26FE7E-A008-4B16-916F-675BB90EE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75"/>
            <a:ext cx="4258407" cy="319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1530B-4DB5-4633-BA3F-3FD07F44D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96" y="1830375"/>
            <a:ext cx="4258407" cy="319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00360A-3640-4365-A845-0D667B25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Work, power, and distance traveled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92FBB-EB84-4289-9B68-643B385EF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5" y="1830375"/>
            <a:ext cx="4258407" cy="31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9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E919-3F19-4981-8282-CFB96DC5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point 30 deg/s, Cone angle 5 deg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AD9D0-CD1F-47C4-AB66-76A898E9E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3392D-0C59-4896-B433-FAFAF44B1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38576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00E4C8-E432-48F9-8EBE-3BEA2AE4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75"/>
            <a:ext cx="4258407" cy="319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F39ED-3451-4B50-BB49-00E61CD7A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96" y="1830375"/>
            <a:ext cx="4258407" cy="319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A5D9F-5FB4-4FC8-9D0A-A3FEC43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Work, power, and distance traveled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9BABD-FAFC-4574-A7DA-5C73E532F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3" y="1830375"/>
            <a:ext cx="4258407" cy="31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3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Comparison of control methods</vt:lpstr>
      <vt:lpstr>Set point 70 deg/s, Cone angle 15 deg</vt:lpstr>
      <vt:lpstr>Work, power, and distance traveled</vt:lpstr>
      <vt:lpstr>Set point 50 deg/s, Cone angle 20 deg</vt:lpstr>
      <vt:lpstr>Work, power, and distance traveled</vt:lpstr>
      <vt:lpstr>Set point 30 deg/s, Cone angle 5 deg</vt:lpstr>
      <vt:lpstr>Work, power, and distance traveled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control methods</dc:title>
  <dc:creator>Christopher Yoder</dc:creator>
  <cp:lastModifiedBy>Christopher Yoder</cp:lastModifiedBy>
  <cp:revision>2</cp:revision>
  <dcterms:created xsi:type="dcterms:W3CDTF">2019-07-22T02:25:00Z</dcterms:created>
  <dcterms:modified xsi:type="dcterms:W3CDTF">2019-07-24T02:01:37Z</dcterms:modified>
</cp:coreProperties>
</file>