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B7D5-1F3E-443C-BAB6-AED206FA8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9986F-6702-48FD-8C5A-6595B3FA6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0C9D-0AA5-414C-816A-32A0521F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C758-AE4F-44BE-B299-D0E626A7B31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6D84-4CD9-4E30-9181-DCD7380C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BDE69-CC51-4152-BA5A-AB190318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6666-E202-4380-812D-60C5AC8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7942-3BB5-4E70-A591-8E7965F4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3830-16A1-45CA-8D2B-C51E195FD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71DF-3762-4366-973B-4FFFC0DD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C758-AE4F-44BE-B299-D0E626A7B31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1CB72-C846-4B56-83F5-13EC7BE7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A772-E89E-4B17-80CA-C29BECF3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6666-E202-4380-812D-60C5AC8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C41CB-E566-4484-B832-3140B1B2E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F6F01-F7B6-4A9B-BFCF-F060BEE61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E79BC-C3D3-4EFE-8373-56012E5F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C758-AE4F-44BE-B299-D0E626A7B31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90BA-116E-44E8-B040-F34CEF8E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406D-F851-427C-A299-82C4C2EE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6666-E202-4380-812D-60C5AC8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1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7132-5B1B-4909-9B4F-58723A88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C133-43D5-409D-B7AF-D8DDC544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A2ED4-7D0F-428F-A72A-4DD41A0F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C758-AE4F-44BE-B299-D0E626A7B31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51AD-5949-41F0-BA08-DEFBF4A3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48EB-1CB0-467B-8D91-137313B4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6666-E202-4380-812D-60C5AC8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773C-3D6A-4384-9622-22202E71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DF30F-6366-4571-AFA0-9C5CD1F5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4157-D403-4FC8-884A-08F05781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C758-AE4F-44BE-B299-D0E626A7B31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6FF5-089C-4DA3-A2FC-D4158F08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95E9-B179-4A7B-BD15-48843F4C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6666-E202-4380-812D-60C5AC8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974B-E062-4826-A515-AB1AC54A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2DB1-4987-4268-929C-2EBB19CC9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839D-AAF3-4A3E-9C44-02204746D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DF5D9-05DB-4A4A-99BC-37C5090E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C758-AE4F-44BE-B299-D0E626A7B31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7C06-6607-45AB-8949-2C06A658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BE39-E7F0-43D1-A867-70025243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6666-E202-4380-812D-60C5AC8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6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8DB7-AAC6-4E74-B32B-E01E771E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81B1B-2783-4AD2-BD4E-9B8F3CC24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78C0-7C71-4F16-BC51-23271374F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C6C0C-9F2E-4721-B3E2-BA207B721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5498A-0DB6-4603-910B-478FE6645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2D9F1-8E06-4950-9C33-5E7EA6E2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C758-AE4F-44BE-B299-D0E626A7B31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A9C7E-D269-468B-82EB-5705F7CC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AA0BF-408B-42F7-A44E-3695154C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6666-E202-4380-812D-60C5AC8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BFF-C470-4FD0-9043-699C81ED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BDC5B-696B-40D5-B1BE-4A5E48F6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C758-AE4F-44BE-B299-D0E626A7B31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8B9F1-57F2-444A-949E-BE42139B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DD7E1-EE2B-47EC-B65B-68B2E1B5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6666-E202-4380-812D-60C5AC8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5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A58F2-3C48-484A-82E5-713064B6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C758-AE4F-44BE-B299-D0E626A7B31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BDDB3-16B3-4146-BAE3-C00E86DB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C83B7-DB54-4867-A08F-8B77DCDF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6666-E202-4380-812D-60C5AC8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2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33BD-5614-4FDF-A0A7-76A7E7D1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89CE-9E93-4F6A-AFD3-4F21C94D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54CFE-FB98-49B6-A478-E9C2D6B20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B27AD-EF40-41AC-93FA-6E15568B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C758-AE4F-44BE-B299-D0E626A7B31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5CBDB-4F82-4FD2-9185-DDEB8C76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A79E6-3B73-42EC-A1F6-A08FE5C7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6666-E202-4380-812D-60C5AC8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3475-8D9E-46F2-A766-0A28499E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60B0D-A643-450D-B08F-9981F69A4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1765A-EE85-43F7-9C76-A63560BEE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C0928-BCE0-4809-A6EA-FDC86B83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C758-AE4F-44BE-B299-D0E626A7B31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CFA9A-0000-4B94-A8FC-EF302ABA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74D2F-6EE4-4B13-A021-EA42BC62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6666-E202-4380-812D-60C5AC8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AC160-4718-4968-8CDD-F44258D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BBA3-E935-499D-8B53-B399679C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9DCC-4E3A-4B19-84AB-A43C9112E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0C758-AE4F-44BE-B299-D0E626A7B31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E260D-6C36-49E9-B28D-1452E6E3A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4CDD-0FE0-464D-A2A3-43598EA8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46666-E202-4380-812D-60C5AC82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9309-477E-45F4-9F3E-6D3E8DF70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Images with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732A7-1AD8-430F-BCFB-A1BF97169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7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CD2B-8424-4A42-8843-A5194F14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these slides 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758A5-A353-4B61-8C63-FFF0F9CA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publication worthy images in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EC7F-3EB0-4110-9E9C-C6875C1E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783" cy="1325563"/>
          </a:xfrm>
        </p:spPr>
        <p:txBody>
          <a:bodyPr/>
          <a:lstStyle/>
          <a:p>
            <a:r>
              <a:rPr lang="en-US" dirty="0"/>
              <a:t>Here’s a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94D3-96B8-490A-A2B0-61F725EC1001}"/>
              </a:ext>
            </a:extLst>
          </p:cNvPr>
          <p:cNvSpPr/>
          <p:nvPr/>
        </p:nvSpPr>
        <p:spPr>
          <a:xfrm>
            <a:off x="838200" y="1789043"/>
            <a:ext cx="10671313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Background Stuff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1948A9E-6A1B-478C-9D3A-9127D7D56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14" y="0"/>
            <a:ext cx="9147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3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EC7F-3EB0-4110-9E9C-C6875C1E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80257" cy="1325563"/>
          </a:xfrm>
        </p:spPr>
        <p:txBody>
          <a:bodyPr/>
          <a:lstStyle/>
          <a:p>
            <a:r>
              <a:rPr lang="en-US" dirty="0"/>
              <a:t>Another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94D3-96B8-490A-A2B0-61F725EC1001}"/>
              </a:ext>
            </a:extLst>
          </p:cNvPr>
          <p:cNvSpPr/>
          <p:nvPr/>
        </p:nvSpPr>
        <p:spPr>
          <a:xfrm>
            <a:off x="838200" y="1789043"/>
            <a:ext cx="10671313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Background Stuff</a:t>
            </a:r>
          </a:p>
        </p:txBody>
      </p:sp>
      <p:pic>
        <p:nvPicPr>
          <p:cNvPr id="8" name="Picture 7" descr="A close up of a person&#10;&#10;Description automatically generated">
            <a:extLst>
              <a:ext uri="{FF2B5EF4-FFF2-40B4-BE49-F238E27FC236}">
                <a16:creationId xmlns:a16="http://schemas.microsoft.com/office/drawing/2014/main" id="{148C8C35-184B-4F33-A44C-8519BCDF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73" y="0"/>
            <a:ext cx="8392027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38AE3-D84A-4447-B742-29A3DA0EC208}"/>
              </a:ext>
            </a:extLst>
          </p:cNvPr>
          <p:cNvSpPr txBox="1"/>
          <p:nvPr/>
        </p:nvSpPr>
        <p:spPr>
          <a:xfrm>
            <a:off x="1023730" y="2146852"/>
            <a:ext cx="22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resolution and precisely cropped.</a:t>
            </a:r>
          </a:p>
        </p:txBody>
      </p:sp>
    </p:spTree>
    <p:extLst>
      <p:ext uri="{BB962C8B-B14F-4D97-AF65-F5344CB8AC3E}">
        <p14:creationId xmlns:p14="http://schemas.microsoft.com/office/powerpoint/2010/main" val="238274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EC7F-3EB0-4110-9E9C-C6875C1E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8025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transparent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94D3-96B8-490A-A2B0-61F725EC1001}"/>
              </a:ext>
            </a:extLst>
          </p:cNvPr>
          <p:cNvSpPr/>
          <p:nvPr/>
        </p:nvSpPr>
        <p:spPr>
          <a:xfrm>
            <a:off x="838200" y="1789043"/>
            <a:ext cx="10671313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Background Stuff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C96D624-CA09-499D-8CA1-60C36D2B8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73" y="0"/>
            <a:ext cx="8392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3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Making Images with Matlab</vt:lpstr>
      <vt:lpstr>What these slides are about</vt:lpstr>
      <vt:lpstr>Here’s a picture</vt:lpstr>
      <vt:lpstr>Another picture</vt:lpstr>
      <vt:lpstr>A transparent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Images with Matlab</dc:title>
  <dc:creator>Rodney Metoyer</dc:creator>
  <cp:lastModifiedBy>Rodney Metoyer</cp:lastModifiedBy>
  <cp:revision>3</cp:revision>
  <dcterms:created xsi:type="dcterms:W3CDTF">2019-10-13T17:43:32Z</dcterms:created>
  <dcterms:modified xsi:type="dcterms:W3CDTF">2019-10-13T19:08:46Z</dcterms:modified>
</cp:coreProperties>
</file>