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57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7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071"/>
    <p:restoredTop sz="93662"/>
  </p:normalViewPr>
  <p:slideViewPr>
    <p:cSldViewPr snapToGrid="0" snapToObjects="1">
      <p:cViewPr>
        <p:scale>
          <a:sx n="94" d="100"/>
          <a:sy n="94" d="100"/>
        </p:scale>
        <p:origin x="2168" y="-9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461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2A166-D109-6B4C-B916-6C05D15B8A12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FED12-4DA9-8A45-AAE3-4937840F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4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D12-4DA9-8A45-AAE3-4937840FD1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1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8EB0-2855-6743-BEA2-1AC42E6764B5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2CB0-1B88-B94F-AF0E-C494D579C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8EB0-2855-6743-BEA2-1AC42E6764B5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2CB0-1B88-B94F-AF0E-C494D579C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9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8EB0-2855-6743-BEA2-1AC42E6764B5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2CB0-1B88-B94F-AF0E-C494D579C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8EB0-2855-6743-BEA2-1AC42E6764B5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2CB0-1B88-B94F-AF0E-C494D579C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8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8EB0-2855-6743-BEA2-1AC42E6764B5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2CB0-1B88-B94F-AF0E-C494D579C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6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8EB0-2855-6743-BEA2-1AC42E6764B5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2CB0-1B88-B94F-AF0E-C494D579C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8EB0-2855-6743-BEA2-1AC42E6764B5}" type="datetimeFigureOut">
              <a:rPr lang="en-US" smtClean="0"/>
              <a:t>6/9/16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2CB0-1B88-B94F-AF0E-C494D579C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9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8EB0-2855-6743-BEA2-1AC42E6764B5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2CB0-1B88-B94F-AF0E-C494D579C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0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8EB0-2855-6743-BEA2-1AC42E6764B5}" type="datetimeFigureOut">
              <a:rPr lang="en-US" smtClean="0"/>
              <a:t>6/9/16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2CB0-1B88-B94F-AF0E-C494D579C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3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8EB0-2855-6743-BEA2-1AC42E6764B5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2CB0-1B88-B94F-AF0E-C494D579C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2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8EB0-2855-6743-BEA2-1AC42E6764B5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2CB0-1B88-B94F-AF0E-C494D579C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8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B8EB0-2855-6743-BEA2-1AC42E6764B5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B2CB0-1B88-B94F-AF0E-C494D579C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4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3: Remedial Unix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5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cat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infile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| program1 | program2 </a:t>
            </a:r>
            <a:r>
              <a:rPr lang="is-IS" dirty="0" smtClean="0">
                <a:latin typeface="Andale Mono" charset="0"/>
                <a:ea typeface="Andale Mono" charset="0"/>
                <a:cs typeface="Andale Mono" charset="0"/>
              </a:rPr>
              <a:t>… &gt; outfile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521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p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rogram1 input_file 2&gt; prog1_stderr | \</a:t>
            </a:r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program2 2&gt; prog2_stderr &gt; final_product</a:t>
            </a:r>
          </a:p>
          <a:p>
            <a:pPr marL="0" indent="0" algn="ctr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program1 2&gt;&amp;1 | program2</a:t>
            </a:r>
          </a:p>
          <a:p>
            <a:pPr marL="0" indent="0" algn="ctr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program1 2&gt;&amp;1 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stdout_stderr_file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#does not work</a:t>
            </a:r>
          </a:p>
          <a:p>
            <a:pPr marL="0" indent="0" algn="ctr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program1 &amp;&gt;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stdout_stderr_file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07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program1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infile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| tee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intermed_file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| \</a:t>
            </a:r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program2 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outfile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1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program1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infile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outfile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&amp;</a:t>
            </a:r>
          </a:p>
          <a:p>
            <a:pPr marL="0" indent="0" algn="ctr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jobs #gives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jobids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program1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infile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outfile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&lt;ctrl-z&gt;</a:t>
            </a:r>
          </a:p>
          <a:p>
            <a:pPr marL="0" indent="0" algn="ctr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bg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8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fg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%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jobid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95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Killing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For foreground process</a:t>
            </a:r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&lt;ctrl-c&gt;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For background process </a:t>
            </a:r>
          </a:p>
          <a:p>
            <a:pPr marL="0" indent="0" algn="ctr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fg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%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jobid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&lt;ctrl-z&gt;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kill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process_id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8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echo $?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0 = cool (probably)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&gt; 0 = not cool, value may tell you what went 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35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2031347"/>
            <a:ext cx="82169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3943351"/>
            <a:ext cx="7848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5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operators and chaining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Separating commands with ; lets you execute commands sequentially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false; true &amp;&amp; echo “test”</a:t>
            </a:r>
          </a:p>
          <a:p>
            <a:pPr marL="0" indent="0" algn="ctr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true; false || echo ‘test’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or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in `jot 10`; do echo $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; done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75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$(execution of interest)</a:t>
            </a:r>
          </a:p>
          <a:p>
            <a:pPr marL="0" indent="0" algn="ctr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mkdir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results_$(date +%F)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0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Never ever trust your tools (or data)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2850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history |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grep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‘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thing_i_forgot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’</a:t>
            </a:r>
          </a:p>
          <a:p>
            <a:pPr marL="0" indent="0" algn="ctr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4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ea typeface="Times New Roman" charset="0"/>
                <a:cs typeface="Times New Roman" charset="0"/>
              </a:rPr>
              <a:t>Modularity = flexibility</a:t>
            </a:r>
          </a:p>
          <a:p>
            <a:pPr marL="0" indent="0" algn="ctr">
              <a:buNone/>
            </a:pPr>
            <a:endParaRPr lang="en-US" dirty="0">
              <a:ea typeface="Times New Roman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US" dirty="0" smtClean="0">
                <a:ea typeface="Times New Roman" charset="0"/>
                <a:cs typeface="Times New Roman" charset="0"/>
              </a:rPr>
              <a:t>Independent components can be recombined </a:t>
            </a:r>
          </a:p>
          <a:p>
            <a:pPr marL="0" indent="0" algn="ctr">
              <a:buNone/>
            </a:pPr>
            <a:endParaRPr lang="en-US" dirty="0">
              <a:ea typeface="Times New Roman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US" dirty="0" smtClean="0">
                <a:ea typeface="Times New Roman" charset="0"/>
                <a:cs typeface="Times New Roman" charset="0"/>
              </a:rPr>
              <a:t>It also means you can insert your own scripts (things have standard behaviors)</a:t>
            </a:r>
          </a:p>
          <a:p>
            <a:pPr marL="0" indent="0" algn="ctr">
              <a:buNone/>
            </a:pPr>
            <a:endParaRPr lang="en-US" dirty="0">
              <a:ea typeface="Times New Roman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US" dirty="0" smtClean="0">
                <a:ea typeface="Times New Roman" charset="0"/>
                <a:cs typeface="Times New Roman" charset="0"/>
              </a:rPr>
              <a:t>The power of streams</a:t>
            </a:r>
            <a:endParaRPr lang="en-US" dirty="0">
              <a:ea typeface="Times New Roman" charset="0"/>
              <a:cs typeface="Times New Roman" charset="0"/>
            </a:endParaRPr>
          </a:p>
          <a:p>
            <a:pPr marL="0" indent="0" algn="ctr">
              <a:buNone/>
            </a:pPr>
            <a:endParaRPr lang="en-US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5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great power comes great responsibility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2597150"/>
            <a:ext cx="114427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notes before we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u="sng" dirty="0" smtClean="0"/>
          </a:p>
          <a:p>
            <a:pPr marL="0" indent="0" algn="ctr">
              <a:buNone/>
            </a:pPr>
            <a:r>
              <a:rPr lang="en-US" u="sng" dirty="0" smtClean="0"/>
              <a:t>RTFM</a:t>
            </a:r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man program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Google (Stack Exchange, BioStars, etc</a:t>
            </a:r>
            <a:r>
              <a:rPr lang="is-IS" dirty="0" smtClean="0"/>
              <a:t>…)</a:t>
            </a:r>
            <a:r>
              <a:rPr lang="en-US" dirty="0" smtClean="0"/>
              <a:t> is your friend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8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267" y="1825625"/>
            <a:ext cx="104474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</a:t>
            </a:r>
            <a:r>
              <a:rPr lang="en-US" dirty="0" err="1" smtClean="0"/>
              <a:t>stdout</a:t>
            </a:r>
            <a:r>
              <a:rPr lang="en-US" dirty="0" smtClean="0"/>
              <a:t> to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cat file1 </a:t>
            </a:r>
          </a:p>
          <a:p>
            <a:pPr marL="0" indent="0" algn="ctr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cat file1 file2 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combined_file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cat file 3 &gt;&gt;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combined_file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ls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-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lrth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</a:t>
            </a:r>
            <a:r>
              <a:rPr lang="en-US" dirty="0" err="1" smtClean="0"/>
              <a:t>stderr</a:t>
            </a:r>
            <a:r>
              <a:rPr lang="en-US" dirty="0" smtClean="0"/>
              <a:t> to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59" y="1825625"/>
            <a:ext cx="115824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ls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–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lrth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existing_file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non_existent_file</a:t>
            </a:r>
            <a:endParaRPr lang="en-U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endParaRPr lang="en-US" sz="24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ls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–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lrth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exist_file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no_exist_file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&gt;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stdout_file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2&gt;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stderr_file</a:t>
            </a:r>
            <a:endParaRPr lang="en-U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endParaRPr lang="en-US" sz="24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ls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–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lrth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exist_file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no_exist_file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&amp;&gt;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stderr_stdout_file</a:t>
            </a:r>
            <a:endParaRPr lang="en-U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endParaRPr lang="en-U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ls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–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lrth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exist_file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no_exist_file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&gt;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stdout_file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2&gt; /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dev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/null</a:t>
            </a:r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64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stdin</a:t>
            </a:r>
            <a:r>
              <a:rPr lang="en-US" dirty="0" smtClean="0"/>
              <a:t>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1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program &lt;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infile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outfile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=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cat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infile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| program 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outfile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a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nd often..</a:t>
            </a:r>
          </a:p>
          <a:p>
            <a:pPr marL="0" indent="0" algn="ctr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program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infile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outfile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cat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infile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| program - 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outfile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348</Words>
  <Application>Microsoft Macintosh PowerPoint</Application>
  <PresentationFormat>Widescreen</PresentationFormat>
  <Paragraphs>118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Andale Mono</vt:lpstr>
      <vt:lpstr>Calibri</vt:lpstr>
      <vt:lpstr>Calibri Light</vt:lpstr>
      <vt:lpstr>Times New Roman</vt:lpstr>
      <vt:lpstr>Arial</vt:lpstr>
      <vt:lpstr>Office Theme</vt:lpstr>
      <vt:lpstr>Chapter 3: Remedial Unix Shell</vt:lpstr>
      <vt:lpstr>Golden Rule</vt:lpstr>
      <vt:lpstr>Why Unix?</vt:lpstr>
      <vt:lpstr>With great power comes great responsibility </vt:lpstr>
      <vt:lpstr>A few notes before we begin</vt:lpstr>
      <vt:lpstr>PowerPoint Presentation</vt:lpstr>
      <vt:lpstr>Redirecting stdout to file</vt:lpstr>
      <vt:lpstr>Redirecting stderr to file</vt:lpstr>
      <vt:lpstr>Using stdin redirection</vt:lpstr>
      <vt:lpstr>Pipes</vt:lpstr>
      <vt:lpstr>Pipes and redirection</vt:lpstr>
      <vt:lpstr>tee</vt:lpstr>
      <vt:lpstr>Background processes</vt:lpstr>
      <vt:lpstr>Foreground processes</vt:lpstr>
      <vt:lpstr>Killing processes</vt:lpstr>
      <vt:lpstr>Exit status</vt:lpstr>
      <vt:lpstr>Conditional operators</vt:lpstr>
      <vt:lpstr>Conditional operators and chaining commands</vt:lpstr>
      <vt:lpstr>Command substitution</vt:lpstr>
      <vt:lpstr>Finally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Remedial Unix Shell</dc:title>
  <dc:creator>Adam C Herman</dc:creator>
  <cp:lastModifiedBy>Adam C Herman</cp:lastModifiedBy>
  <cp:revision>25</cp:revision>
  <cp:lastPrinted>2016-06-10T18:56:51Z</cp:lastPrinted>
  <dcterms:created xsi:type="dcterms:W3CDTF">2016-06-09T18:45:16Z</dcterms:created>
  <dcterms:modified xsi:type="dcterms:W3CDTF">2016-06-10T19:42:30Z</dcterms:modified>
</cp:coreProperties>
</file>